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65" r:id="rId2"/>
    <p:sldId id="257" r:id="rId3"/>
    <p:sldId id="266" r:id="rId4"/>
    <p:sldId id="259" r:id="rId5"/>
    <p:sldId id="267" r:id="rId6"/>
    <p:sldId id="260" r:id="rId7"/>
    <p:sldId id="262" r:id="rId8"/>
  </p:sldIdLst>
  <p:sldSz cx="18288000" cy="10287000"/>
  <p:notesSz cx="6858000" cy="9144000"/>
  <p:embeddedFontLst>
    <p:embeddedFont>
      <p:font typeface="Aptos Black" panose="02000000000000000000" pitchFamily="2" charset="0"/>
      <p:bold r:id="rId10"/>
      <p:boldItalic r:id="rId11"/>
    </p:embeddedFont>
    <p:embeddedFont>
      <p:font typeface="Aptos Display" panose="020B0004020202020204" pitchFamily="3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itchFamily="2" charset="0"/>
      <p:regular r:id="rId17"/>
      <p:bold r:id="rId18"/>
      <p:italic r:id="rId19"/>
      <p:boldItalic r:id="rId20"/>
    </p:embeddedFont>
    <p:embeddedFont>
      <p:font typeface="Prachason Neue Expanded Bold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161C2C"/>
    <a:srgbClr val="A6A6A6"/>
    <a:srgbClr val="F2F2F2"/>
    <a:srgbClr val="111521"/>
    <a:srgbClr val="EDF25E"/>
    <a:srgbClr val="8C9F03"/>
    <a:srgbClr val="4F5902"/>
    <a:srgbClr val="EAF2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0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4.fntdata" /><Relationship Id="rId18" Type="http://schemas.openxmlformats.org/officeDocument/2006/relationships/font" Target="fonts/font9.fntdata" /><Relationship Id="rId3" Type="http://schemas.openxmlformats.org/officeDocument/2006/relationships/slide" Target="slides/slide2.xml" /><Relationship Id="rId21" Type="http://schemas.openxmlformats.org/officeDocument/2006/relationships/font" Target="fonts/font12.fntdata" /><Relationship Id="rId7" Type="http://schemas.openxmlformats.org/officeDocument/2006/relationships/slide" Target="slides/slide6.xml" /><Relationship Id="rId12" Type="http://schemas.openxmlformats.org/officeDocument/2006/relationships/font" Target="fonts/font3.fntdata" /><Relationship Id="rId17" Type="http://schemas.openxmlformats.org/officeDocument/2006/relationships/font" Target="fonts/font8.fntdata" /><Relationship Id="rId25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font" Target="fonts/font7.fntdata" /><Relationship Id="rId20" Type="http://schemas.openxmlformats.org/officeDocument/2006/relationships/font" Target="fonts/font11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2.fntdata" /><Relationship Id="rId24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font" Target="fonts/font6.fntdata" /><Relationship Id="rId23" Type="http://schemas.openxmlformats.org/officeDocument/2006/relationships/viewProps" Target="viewProps.xml" /><Relationship Id="rId10" Type="http://schemas.openxmlformats.org/officeDocument/2006/relationships/font" Target="fonts/font1.fntdata" /><Relationship Id="rId19" Type="http://schemas.openxmlformats.org/officeDocument/2006/relationships/font" Target="fonts/font10.fntdata" /><Relationship Id="rId4" Type="http://schemas.openxmlformats.org/officeDocument/2006/relationships/slide" Target="slides/slide3.xml" /><Relationship Id="rId9" Type="http://schemas.openxmlformats.org/officeDocument/2006/relationships/notesMaster" Target="notesMasters/notesMaster1.xml" /><Relationship Id="rId14" Type="http://schemas.openxmlformats.org/officeDocument/2006/relationships/font" Target="fonts/font5.fntdata" /><Relationship Id="rId22" Type="http://schemas.openxmlformats.org/officeDocument/2006/relationships/presProps" Target="presProps.xml" 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 /><Relationship Id="rId2" Type="http://schemas.openxmlformats.org/officeDocument/2006/relationships/image" Target="../media/image17.jpeg" /><Relationship Id="rId1" Type="http://schemas.openxmlformats.org/officeDocument/2006/relationships/image" Target="../media/image16.jpeg" /><Relationship Id="rId5" Type="http://schemas.openxmlformats.org/officeDocument/2006/relationships/image" Target="../media/image20.jpeg" /><Relationship Id="rId4" Type="http://schemas.openxmlformats.org/officeDocument/2006/relationships/image" Target="../media/image19.jpeg" 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 /><Relationship Id="rId2" Type="http://schemas.openxmlformats.org/officeDocument/2006/relationships/image" Target="../media/image17.jpeg" /><Relationship Id="rId1" Type="http://schemas.openxmlformats.org/officeDocument/2006/relationships/image" Target="../media/image16.jpeg" /><Relationship Id="rId5" Type="http://schemas.openxmlformats.org/officeDocument/2006/relationships/image" Target="../media/image20.jpeg" /><Relationship Id="rId4" Type="http://schemas.openxmlformats.org/officeDocument/2006/relationships/image" Target="../media/image19.jpeg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9B6F2B-43D0-44A9-9F36-70CACE339C4E}" type="doc">
      <dgm:prSet loTypeId="urn:microsoft.com/office/officeart/2005/8/layout/pList2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F3CF466A-C3DE-4E5F-8EE1-7C670690BFC8}">
      <dgm:prSet phldrT="[Texto]" custT="1"/>
      <dgm:spPr>
        <a:solidFill>
          <a:srgbClr val="D9D9D9">
            <a:alpha val="56000"/>
          </a:srgbClr>
        </a:solidFill>
        <a:ln>
          <a:noFill/>
        </a:ln>
      </dgm:spPr>
      <dgm:t>
        <a:bodyPr/>
        <a:lstStyle/>
        <a:p>
          <a:pPr algn="l"/>
          <a:r>
            <a:rPr lang="es-CO" sz="24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Pegamos en las gafas al costado izquierdo el </a:t>
          </a:r>
          <a:r>
            <a:rPr lang="es-CO" sz="24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4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nano, en el borde superior pegamos el </a:t>
          </a:r>
          <a:r>
            <a:rPr lang="es-CO" sz="24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buzzer</a:t>
          </a:r>
          <a:r>
            <a:rPr lang="es-CO" sz="24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y en la mitad superior el sensor de ultrasonido</a:t>
          </a:r>
          <a:endParaRPr lang="es-CO" sz="2400" noProof="0" dirty="0"/>
        </a:p>
      </dgm:t>
    </dgm:pt>
    <dgm:pt modelId="{9393CBEF-C9C9-462F-B00B-454350B06873}" type="parTrans" cxnId="{FC7C87AE-0C1C-417D-A7B8-FB2EB213E6F3}">
      <dgm:prSet/>
      <dgm:spPr/>
      <dgm:t>
        <a:bodyPr/>
        <a:lstStyle/>
        <a:p>
          <a:endParaRPr lang="es-CO"/>
        </a:p>
      </dgm:t>
    </dgm:pt>
    <dgm:pt modelId="{D3CF983B-B60D-445C-A7C4-F340139F3CB2}" type="sibTrans" cxnId="{FC7C87AE-0C1C-417D-A7B8-FB2EB213E6F3}">
      <dgm:prSet/>
      <dgm:spPr/>
      <dgm:t>
        <a:bodyPr/>
        <a:lstStyle/>
        <a:p>
          <a:endParaRPr lang="es-CO"/>
        </a:p>
      </dgm:t>
    </dgm:pt>
    <dgm:pt modelId="{0A882BA1-E511-43FD-979C-2B56FFDFB5A2}">
      <dgm:prSet phldrT="[Texto]" custT="1"/>
      <dgm:spPr>
        <a:solidFill>
          <a:srgbClr val="D9D9D9">
            <a:alpha val="56000"/>
          </a:srgbClr>
        </a:solidFill>
        <a:ln>
          <a:noFill/>
        </a:ln>
      </dgm:spPr>
      <dgm:t>
        <a:bodyPr/>
        <a:lstStyle/>
        <a:p>
          <a:r>
            <a:rPr lang="es-CO" sz="19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Hacemos las siguientes conexiones: el positivo de la batería a la entrada positiva del módulo SM5303, el negativo a la entrada negativa, la salida positiva del módulo al pin negativo del interruptor, el pin positivo del interruptor al pin VIN del </a:t>
          </a:r>
          <a:r>
            <a:rPr lang="es-CO" sz="19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19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la salida negativa del módulo SM5303 al GND del sensor de ultrasonido, el GND del sensor a el pin negativo del </a:t>
          </a:r>
          <a:r>
            <a:rPr lang="es-CO" sz="19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buzzer</a:t>
          </a:r>
          <a:r>
            <a:rPr lang="es-CO" sz="19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el pin negativo del </a:t>
          </a:r>
          <a:r>
            <a:rPr lang="es-CO" sz="19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buzzer</a:t>
          </a:r>
          <a:r>
            <a:rPr lang="es-CO" sz="19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al GND del </a:t>
          </a:r>
          <a:r>
            <a:rPr lang="es-CO" sz="19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19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.</a:t>
          </a:r>
          <a:endParaRPr lang="es-CO" sz="1900" noProof="0" dirty="0"/>
        </a:p>
      </dgm:t>
    </dgm:pt>
    <dgm:pt modelId="{47E52733-8F50-40B5-AA9D-2D5AF146E4FE}" type="parTrans" cxnId="{05597C9C-EAB7-410D-9388-58DD732CDC2F}">
      <dgm:prSet/>
      <dgm:spPr/>
      <dgm:t>
        <a:bodyPr/>
        <a:lstStyle/>
        <a:p>
          <a:endParaRPr lang="es-CO"/>
        </a:p>
      </dgm:t>
    </dgm:pt>
    <dgm:pt modelId="{FDCC82CD-C5E9-4C41-898C-9B26A9C62789}" type="sibTrans" cxnId="{05597C9C-EAB7-410D-9388-58DD732CDC2F}">
      <dgm:prSet/>
      <dgm:spPr/>
      <dgm:t>
        <a:bodyPr/>
        <a:lstStyle/>
        <a:p>
          <a:endParaRPr lang="es-CO"/>
        </a:p>
      </dgm:t>
    </dgm:pt>
    <dgm:pt modelId="{B2583936-F768-49FC-AF24-27A059FD26C6}">
      <dgm:prSet phldrT="[Texto]" phldr="1" custT="1"/>
      <dgm:spPr>
        <a:solidFill>
          <a:srgbClr val="D9D9D9">
            <a:alpha val="56000"/>
          </a:srgbClr>
        </a:solidFill>
        <a:ln>
          <a:noFill/>
        </a:ln>
      </dgm:spPr>
      <dgm:t>
        <a:bodyPr/>
        <a:lstStyle/>
        <a:p>
          <a:endParaRPr lang="es-CO" sz="1900" dirty="0"/>
        </a:p>
      </dgm:t>
    </dgm:pt>
    <dgm:pt modelId="{E63909C7-F8F0-4F64-A45E-A8ED96436EF1}" type="parTrans" cxnId="{12B4F132-FB73-40C3-B59A-7AAA94AE85A1}">
      <dgm:prSet/>
      <dgm:spPr/>
      <dgm:t>
        <a:bodyPr/>
        <a:lstStyle/>
        <a:p>
          <a:endParaRPr lang="es-CO"/>
        </a:p>
      </dgm:t>
    </dgm:pt>
    <dgm:pt modelId="{6CC0D47E-0915-45AB-B75A-6B78469491E4}" type="sibTrans" cxnId="{12B4F132-FB73-40C3-B59A-7AAA94AE85A1}">
      <dgm:prSet/>
      <dgm:spPr/>
      <dgm:t>
        <a:bodyPr/>
        <a:lstStyle/>
        <a:p>
          <a:endParaRPr lang="es-CO"/>
        </a:p>
      </dgm:t>
    </dgm:pt>
    <dgm:pt modelId="{2E1BE127-4797-418C-83FB-5459EDDBCB50}">
      <dgm:prSet phldrT="[Texto]" custT="1"/>
      <dgm:spPr>
        <a:solidFill>
          <a:srgbClr val="D9D9D9">
            <a:alpha val="56000"/>
          </a:srgbClr>
        </a:solidFill>
        <a:ln>
          <a:noFill/>
        </a:ln>
      </dgm:spPr>
      <dgm:t>
        <a:bodyPr/>
        <a:lstStyle/>
        <a:p>
          <a:r>
            <a:rPr lang="es-CO" sz="24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Por ultimo conectamos las gafas al computador y subimos el código al Arduino nano.</a:t>
          </a:r>
          <a:endParaRPr lang="es-CO" sz="2400" noProof="0" dirty="0"/>
        </a:p>
      </dgm:t>
    </dgm:pt>
    <dgm:pt modelId="{2328FDD9-AAB7-44E0-A36F-865149544FA5}" type="parTrans" cxnId="{DB578902-C1B4-4E41-95E0-7B345322D62F}">
      <dgm:prSet/>
      <dgm:spPr/>
      <dgm:t>
        <a:bodyPr/>
        <a:lstStyle/>
        <a:p>
          <a:endParaRPr lang="es-CO"/>
        </a:p>
      </dgm:t>
    </dgm:pt>
    <dgm:pt modelId="{09CFABE4-7F05-47BE-AC03-CEAFA0D587D5}" type="sibTrans" cxnId="{DB578902-C1B4-4E41-95E0-7B345322D62F}">
      <dgm:prSet/>
      <dgm:spPr/>
      <dgm:t>
        <a:bodyPr/>
        <a:lstStyle/>
        <a:p>
          <a:endParaRPr lang="es-CO"/>
        </a:p>
      </dgm:t>
    </dgm:pt>
    <dgm:pt modelId="{DFF9B53F-A88C-494A-818C-3AAFC6030283}">
      <dgm:prSet phldrT="[Texto]" phldr="1" custT="1"/>
      <dgm:spPr>
        <a:solidFill>
          <a:srgbClr val="D9D9D9">
            <a:alpha val="56000"/>
          </a:srgbClr>
        </a:solidFill>
        <a:ln>
          <a:noFill/>
        </a:ln>
      </dgm:spPr>
      <dgm:t>
        <a:bodyPr/>
        <a:lstStyle/>
        <a:p>
          <a:endParaRPr lang="es-CO" sz="2400" dirty="0"/>
        </a:p>
      </dgm:t>
    </dgm:pt>
    <dgm:pt modelId="{27473DA4-4E79-456A-9240-4526EEDC4DB1}" type="parTrans" cxnId="{C8712DF7-A762-480C-B534-496E301FAA85}">
      <dgm:prSet/>
      <dgm:spPr/>
      <dgm:t>
        <a:bodyPr/>
        <a:lstStyle/>
        <a:p>
          <a:endParaRPr lang="es-CO"/>
        </a:p>
      </dgm:t>
    </dgm:pt>
    <dgm:pt modelId="{43C27D28-2658-4C3A-AECC-D3482FC69047}" type="sibTrans" cxnId="{C8712DF7-A762-480C-B534-496E301FAA85}">
      <dgm:prSet/>
      <dgm:spPr/>
      <dgm:t>
        <a:bodyPr/>
        <a:lstStyle/>
        <a:p>
          <a:endParaRPr lang="es-CO"/>
        </a:p>
      </dgm:t>
    </dgm:pt>
    <dgm:pt modelId="{B14BAD37-18A7-4588-BEA6-CAC76EFDD871}">
      <dgm:prSet custT="1"/>
      <dgm:spPr>
        <a:solidFill>
          <a:srgbClr val="D9D9D9">
            <a:alpha val="56000"/>
          </a:srgbClr>
        </a:solidFill>
        <a:ln>
          <a:noFill/>
        </a:ln>
      </dgm:spPr>
      <dgm:t>
        <a:bodyPr/>
        <a:lstStyle/>
        <a:p>
          <a:pPr algn="l"/>
          <a:r>
            <a:rPr lang="es-CO" sz="24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Pegamos al lado derecho en el interior de las gafas la batería de 3.7V, en el frente el módulo SM5303 y un interruptor en el borde superior.</a:t>
          </a:r>
          <a:endParaRPr lang="es-CO" sz="2400" noProof="0" dirty="0"/>
        </a:p>
      </dgm:t>
    </dgm:pt>
    <dgm:pt modelId="{8C9634AF-9ACC-4296-85F9-9134D5B67C6A}" type="parTrans" cxnId="{9777E9B7-6046-4B0D-8F56-9CF6CDF54273}">
      <dgm:prSet/>
      <dgm:spPr/>
      <dgm:t>
        <a:bodyPr/>
        <a:lstStyle/>
        <a:p>
          <a:endParaRPr lang="es-CO"/>
        </a:p>
      </dgm:t>
    </dgm:pt>
    <dgm:pt modelId="{9D9FF965-7EC8-41A9-B254-872F977F5D3F}" type="sibTrans" cxnId="{9777E9B7-6046-4B0D-8F56-9CF6CDF54273}">
      <dgm:prSet/>
      <dgm:spPr/>
      <dgm:t>
        <a:bodyPr/>
        <a:lstStyle/>
        <a:p>
          <a:endParaRPr lang="es-CO"/>
        </a:p>
      </dgm:t>
    </dgm:pt>
    <dgm:pt modelId="{3E301657-ED6D-4CE5-88E1-8097EAC30C06}">
      <dgm:prSet custT="1"/>
      <dgm:spPr>
        <a:solidFill>
          <a:srgbClr val="D9D9D9">
            <a:alpha val="56000"/>
          </a:srgbClr>
        </a:solidFill>
        <a:ln>
          <a:noFill/>
        </a:ln>
      </dgm:spPr>
      <dgm:t>
        <a:bodyPr/>
        <a:lstStyle/>
        <a:p>
          <a:pPr algn="l"/>
          <a:r>
            <a:rPr lang="es-CO" sz="20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Hacemos las siguientes conexiones: el VCC del sensor de ultrasonido al pin VIN del </a:t>
          </a:r>
          <a:r>
            <a:rPr lang="es-CO" sz="20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0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el </a:t>
          </a:r>
          <a:r>
            <a:rPr lang="es-CO" sz="20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Trig</a:t>
          </a:r>
          <a:r>
            <a:rPr lang="es-CO" sz="20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del sensor al pin D9 del </a:t>
          </a:r>
          <a:r>
            <a:rPr lang="es-CO" sz="20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0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el Echo del sensor al pin D10 del </a:t>
          </a:r>
          <a:r>
            <a:rPr lang="es-CO" sz="20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0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el positivo del </a:t>
          </a:r>
          <a:r>
            <a:rPr lang="es-CO" sz="20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buzzer</a:t>
          </a:r>
          <a:r>
            <a:rPr lang="es-CO" sz="20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al pin D3, un cable en el VIN que nos servirá más adelante, y una resistencia de 220 </a:t>
          </a:r>
          <a:r>
            <a:rPr lang="es-CO" sz="20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ohms</a:t>
          </a:r>
          <a:r>
            <a:rPr lang="es-CO" sz="20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entre GND y VIN del </a:t>
          </a:r>
          <a:r>
            <a:rPr lang="es-CO" sz="20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4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.</a:t>
          </a:r>
          <a:endParaRPr lang="es-CO" sz="2400" noProof="0" dirty="0"/>
        </a:p>
      </dgm:t>
    </dgm:pt>
    <dgm:pt modelId="{AEFD4C3A-8330-448D-B50A-3C6E1F2CBF92}" type="parTrans" cxnId="{C4C6A498-AA9A-4D28-943B-EF1B6149090B}">
      <dgm:prSet/>
      <dgm:spPr/>
      <dgm:t>
        <a:bodyPr/>
        <a:lstStyle/>
        <a:p>
          <a:endParaRPr lang="es-CO"/>
        </a:p>
      </dgm:t>
    </dgm:pt>
    <dgm:pt modelId="{F135B191-CEB7-4FB6-959C-CE2A08DE76FE}" type="sibTrans" cxnId="{C4C6A498-AA9A-4D28-943B-EF1B6149090B}">
      <dgm:prSet/>
      <dgm:spPr/>
      <dgm:t>
        <a:bodyPr/>
        <a:lstStyle/>
        <a:p>
          <a:endParaRPr lang="es-CO"/>
        </a:p>
      </dgm:t>
    </dgm:pt>
    <dgm:pt modelId="{05291C2B-73CC-4B21-952D-F875DAD219B6}" type="pres">
      <dgm:prSet presAssocID="{559B6F2B-43D0-44A9-9F36-70CACE339C4E}" presName="Name0" presStyleCnt="0">
        <dgm:presLayoutVars>
          <dgm:dir/>
          <dgm:resizeHandles val="exact"/>
        </dgm:presLayoutVars>
      </dgm:prSet>
      <dgm:spPr/>
    </dgm:pt>
    <dgm:pt modelId="{17019637-21F4-4124-8594-78EAD476EF7E}" type="pres">
      <dgm:prSet presAssocID="{559B6F2B-43D0-44A9-9F36-70CACE339C4E}" presName="bkgdShp" presStyleLbl="alignAccFollowNode1" presStyleIdx="0" presStyleCnt="1"/>
      <dgm:spPr>
        <a:solidFill>
          <a:srgbClr val="D9D9D9">
            <a:alpha val="50000"/>
          </a:srgbClr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dgm:spPr>
    </dgm:pt>
    <dgm:pt modelId="{21268C5D-ADE5-4B0F-AA41-69ADE4264362}" type="pres">
      <dgm:prSet presAssocID="{559B6F2B-43D0-44A9-9F36-70CACE339C4E}" presName="linComp" presStyleCnt="0"/>
      <dgm:spPr/>
    </dgm:pt>
    <dgm:pt modelId="{294641E9-6B68-434E-AD08-5AFEE3B3031F}" type="pres">
      <dgm:prSet presAssocID="{F3CF466A-C3DE-4E5F-8EE1-7C670690BFC8}" presName="compNode" presStyleCnt="0"/>
      <dgm:spPr/>
    </dgm:pt>
    <dgm:pt modelId="{8296BD93-6E04-499B-B66F-D7FDF875098B}" type="pres">
      <dgm:prSet presAssocID="{F3CF466A-C3DE-4E5F-8EE1-7C670690BFC8}" presName="node" presStyleLbl="node1" presStyleIdx="0" presStyleCnt="5" custScaleX="212813">
        <dgm:presLayoutVars>
          <dgm:bulletEnabled val="1"/>
        </dgm:presLayoutVars>
      </dgm:prSet>
      <dgm:spPr/>
    </dgm:pt>
    <dgm:pt modelId="{98FB68D6-88AC-4245-AB8D-6B3C4BC068F0}" type="pres">
      <dgm:prSet presAssocID="{F3CF466A-C3DE-4E5F-8EE1-7C670690BFC8}" presName="invisiNode" presStyleLbl="node1" presStyleIdx="0" presStyleCnt="5"/>
      <dgm:spPr/>
    </dgm:pt>
    <dgm:pt modelId="{779B3C29-FE83-427C-9269-57016B8BA05D}" type="pres">
      <dgm:prSet presAssocID="{F3CF466A-C3DE-4E5F-8EE1-7C670690BFC8}" presName="imagNode" presStyleLbl="fgImgPlace1" presStyleIdx="0" presStyleCnt="5" custScaleX="199513"/>
      <dgm:spPr>
        <a:blipFill rotWithShape="1">
          <a:blip xmlns:r="http://schemas.openxmlformats.org/officeDocument/2006/relationships" r:embed="rId1"/>
          <a:srcRect/>
          <a:stretch>
            <a:fillRect l="-40000" r="-40000"/>
          </a:stretch>
        </a:blipFill>
      </dgm:spPr>
    </dgm:pt>
    <dgm:pt modelId="{010D229B-9017-45A2-AA86-628A9AAD1096}" type="pres">
      <dgm:prSet presAssocID="{D3CF983B-B60D-445C-A7C4-F340139F3CB2}" presName="sibTrans" presStyleLbl="sibTrans2D1" presStyleIdx="0" presStyleCnt="0"/>
      <dgm:spPr/>
    </dgm:pt>
    <dgm:pt modelId="{20364F2F-4233-4B58-946D-6543F403B7CE}" type="pres">
      <dgm:prSet presAssocID="{B14BAD37-18A7-4588-BEA6-CAC76EFDD871}" presName="compNode" presStyleCnt="0"/>
      <dgm:spPr/>
    </dgm:pt>
    <dgm:pt modelId="{AB776D88-7A4C-41F8-9303-76AEF935CE43}" type="pres">
      <dgm:prSet presAssocID="{B14BAD37-18A7-4588-BEA6-CAC76EFDD871}" presName="node" presStyleLbl="node1" presStyleIdx="1" presStyleCnt="5" custScaleX="231723">
        <dgm:presLayoutVars>
          <dgm:bulletEnabled val="1"/>
        </dgm:presLayoutVars>
      </dgm:prSet>
      <dgm:spPr/>
    </dgm:pt>
    <dgm:pt modelId="{A838757A-3DA5-4C15-8C87-544BA263D4F5}" type="pres">
      <dgm:prSet presAssocID="{B14BAD37-18A7-4588-BEA6-CAC76EFDD871}" presName="invisiNode" presStyleLbl="node1" presStyleIdx="1" presStyleCnt="5"/>
      <dgm:spPr/>
    </dgm:pt>
    <dgm:pt modelId="{F1020D95-BD9D-4FE0-9321-22C059FD2D86}" type="pres">
      <dgm:prSet presAssocID="{B14BAD37-18A7-4588-BEA6-CAC76EFDD871}" presName="imagNode" presStyleLbl="fgImgPlace1" presStyleIdx="1" presStyleCnt="5" custScaleX="226118"/>
      <dgm:spPr>
        <a:blipFill rotWithShape="1">
          <a:blip xmlns:r="http://schemas.openxmlformats.org/officeDocument/2006/relationships" r:embed="rId2"/>
          <a:srcRect/>
          <a:stretch>
            <a:fillRect l="-43000" r="-43000"/>
          </a:stretch>
        </a:blipFill>
      </dgm:spPr>
    </dgm:pt>
    <dgm:pt modelId="{1D0C4C8B-CF39-408A-955E-EBF7CADEADB9}" type="pres">
      <dgm:prSet presAssocID="{9D9FF965-7EC8-41A9-B254-872F977F5D3F}" presName="sibTrans" presStyleLbl="sibTrans2D1" presStyleIdx="0" presStyleCnt="0"/>
      <dgm:spPr/>
    </dgm:pt>
    <dgm:pt modelId="{F040A202-45A1-49B1-AFA3-AE95AE19081C}" type="pres">
      <dgm:prSet presAssocID="{3E301657-ED6D-4CE5-88E1-8097EAC30C06}" presName="compNode" presStyleCnt="0"/>
      <dgm:spPr/>
    </dgm:pt>
    <dgm:pt modelId="{29A40477-8939-44C3-B6DE-E5EC1FA6C8DD}" type="pres">
      <dgm:prSet presAssocID="{3E301657-ED6D-4CE5-88E1-8097EAC30C06}" presName="node" presStyleLbl="node1" presStyleIdx="2" presStyleCnt="5" custScaleX="249190">
        <dgm:presLayoutVars>
          <dgm:bulletEnabled val="1"/>
        </dgm:presLayoutVars>
      </dgm:prSet>
      <dgm:spPr/>
    </dgm:pt>
    <dgm:pt modelId="{34641FC6-17FE-4FCD-8284-36A290E2B55F}" type="pres">
      <dgm:prSet presAssocID="{3E301657-ED6D-4CE5-88E1-8097EAC30C06}" presName="invisiNode" presStyleLbl="node1" presStyleIdx="2" presStyleCnt="5"/>
      <dgm:spPr/>
    </dgm:pt>
    <dgm:pt modelId="{EA33BCC8-1611-4175-A5E1-93703BEA5696}" type="pres">
      <dgm:prSet presAssocID="{3E301657-ED6D-4CE5-88E1-8097EAC30C06}" presName="imagNode" presStyleLbl="fgImgPlace1" presStyleIdx="2" presStyleCnt="5" custScaleX="214360"/>
      <dgm:spPr>
        <a:blipFill rotWithShape="1">
          <a:blip xmlns:r="http://schemas.openxmlformats.org/officeDocument/2006/relationships" r:embed="rId3"/>
          <a:srcRect/>
          <a:stretch>
            <a:fillRect l="-43000" r="-43000"/>
          </a:stretch>
        </a:blipFill>
      </dgm:spPr>
    </dgm:pt>
    <dgm:pt modelId="{BD00B39F-4444-4930-A28B-F17665617907}" type="pres">
      <dgm:prSet presAssocID="{F135B191-CEB7-4FB6-959C-CE2A08DE76FE}" presName="sibTrans" presStyleLbl="sibTrans2D1" presStyleIdx="0" presStyleCnt="0"/>
      <dgm:spPr/>
    </dgm:pt>
    <dgm:pt modelId="{264C212F-F38E-4EAF-8107-AE313CA2E7D8}" type="pres">
      <dgm:prSet presAssocID="{0A882BA1-E511-43FD-979C-2B56FFDFB5A2}" presName="compNode" presStyleCnt="0"/>
      <dgm:spPr/>
    </dgm:pt>
    <dgm:pt modelId="{8B7F1AE0-34EA-4EC9-9695-96230B847748}" type="pres">
      <dgm:prSet presAssocID="{0A882BA1-E511-43FD-979C-2B56FFDFB5A2}" presName="node" presStyleLbl="node1" presStyleIdx="3" presStyleCnt="5" custScaleX="307406">
        <dgm:presLayoutVars>
          <dgm:bulletEnabled val="1"/>
        </dgm:presLayoutVars>
      </dgm:prSet>
      <dgm:spPr/>
    </dgm:pt>
    <dgm:pt modelId="{DF1D35C6-2A07-4712-BA72-2A5EDA37BCF3}" type="pres">
      <dgm:prSet presAssocID="{0A882BA1-E511-43FD-979C-2B56FFDFB5A2}" presName="invisiNode" presStyleLbl="node1" presStyleIdx="3" presStyleCnt="5"/>
      <dgm:spPr/>
    </dgm:pt>
    <dgm:pt modelId="{CA5AA043-D80B-436A-8BD0-4EE8F9A71F03}" type="pres">
      <dgm:prSet presAssocID="{0A882BA1-E511-43FD-979C-2B56FFDFB5A2}" presName="imagNode" presStyleLbl="fgImgPlace1" presStyleIdx="3" presStyleCnt="5" custScaleX="237445"/>
      <dgm:spPr>
        <a:blipFill rotWithShape="1">
          <a:blip xmlns:r="http://schemas.openxmlformats.org/officeDocument/2006/relationships" r:embed="rId4"/>
          <a:srcRect/>
          <a:stretch>
            <a:fillRect l="-41000" r="-41000"/>
          </a:stretch>
        </a:blipFill>
      </dgm:spPr>
    </dgm:pt>
    <dgm:pt modelId="{2415A282-A5C1-4DD7-B188-1656E871B5BF}" type="pres">
      <dgm:prSet presAssocID="{FDCC82CD-C5E9-4C41-898C-9B26A9C62789}" presName="sibTrans" presStyleLbl="sibTrans2D1" presStyleIdx="0" presStyleCnt="0"/>
      <dgm:spPr/>
    </dgm:pt>
    <dgm:pt modelId="{C26ADC11-688A-4F5E-B6FB-20A7B0FC8089}" type="pres">
      <dgm:prSet presAssocID="{2E1BE127-4797-418C-83FB-5459EDDBCB50}" presName="compNode" presStyleCnt="0"/>
      <dgm:spPr/>
    </dgm:pt>
    <dgm:pt modelId="{B9C71C0C-B3ED-48DD-800B-29D416D99CA6}" type="pres">
      <dgm:prSet presAssocID="{2E1BE127-4797-418C-83FB-5459EDDBCB50}" presName="node" presStyleLbl="node1" presStyleIdx="4" presStyleCnt="5" custScaleX="259943">
        <dgm:presLayoutVars>
          <dgm:bulletEnabled val="1"/>
        </dgm:presLayoutVars>
      </dgm:prSet>
      <dgm:spPr/>
    </dgm:pt>
    <dgm:pt modelId="{16A5838A-209A-49E7-9B00-EA5949CE005D}" type="pres">
      <dgm:prSet presAssocID="{2E1BE127-4797-418C-83FB-5459EDDBCB50}" presName="invisiNode" presStyleLbl="node1" presStyleIdx="4" presStyleCnt="5"/>
      <dgm:spPr/>
    </dgm:pt>
    <dgm:pt modelId="{857D8DEA-11E6-40AB-8AB1-D3C011A6E5A9}" type="pres">
      <dgm:prSet presAssocID="{2E1BE127-4797-418C-83FB-5459EDDBCB50}" presName="imagNode" presStyleLbl="fgImgPlace1" presStyleIdx="4" presStyleCnt="5" custScaleX="203536"/>
      <dgm:spPr>
        <a:blipFill rotWithShape="1">
          <a:blip xmlns:r="http://schemas.openxmlformats.org/officeDocument/2006/relationships" r:embed="rId5"/>
          <a:srcRect/>
          <a:stretch>
            <a:fillRect l="-41000" r="-41000"/>
          </a:stretch>
        </a:blipFill>
        <a:ln>
          <a:solidFill>
            <a:srgbClr val="A6A6A6"/>
          </a:solidFill>
        </a:ln>
      </dgm:spPr>
    </dgm:pt>
  </dgm:ptLst>
  <dgm:cxnLst>
    <dgm:cxn modelId="{DB578902-C1B4-4E41-95E0-7B345322D62F}" srcId="{559B6F2B-43D0-44A9-9F36-70CACE339C4E}" destId="{2E1BE127-4797-418C-83FB-5459EDDBCB50}" srcOrd="4" destOrd="0" parTransId="{2328FDD9-AAB7-44E0-A36F-865149544FA5}" sibTransId="{09CFABE4-7F05-47BE-AC03-CEAFA0D587D5}"/>
    <dgm:cxn modelId="{D8DBB305-46B1-4EED-86CF-28C4B51497AC}" type="presOf" srcId="{FDCC82CD-C5E9-4C41-898C-9B26A9C62789}" destId="{2415A282-A5C1-4DD7-B188-1656E871B5BF}" srcOrd="0" destOrd="0" presId="urn:microsoft.com/office/officeart/2005/8/layout/pList2"/>
    <dgm:cxn modelId="{3DE4E124-1E9C-481E-9FB5-FBD7CA1C58DD}" type="presOf" srcId="{F3CF466A-C3DE-4E5F-8EE1-7C670690BFC8}" destId="{8296BD93-6E04-499B-B66F-D7FDF875098B}" srcOrd="0" destOrd="0" presId="urn:microsoft.com/office/officeart/2005/8/layout/pList2"/>
    <dgm:cxn modelId="{85C48525-1CBE-47B9-BE35-09D16F48D80C}" type="presOf" srcId="{D3CF983B-B60D-445C-A7C4-F340139F3CB2}" destId="{010D229B-9017-45A2-AA86-628A9AAD1096}" srcOrd="0" destOrd="0" presId="urn:microsoft.com/office/officeart/2005/8/layout/pList2"/>
    <dgm:cxn modelId="{8CB9042D-29C6-44F0-B446-0CBB7B2DC324}" type="presOf" srcId="{0A882BA1-E511-43FD-979C-2B56FFDFB5A2}" destId="{8B7F1AE0-34EA-4EC9-9695-96230B847748}" srcOrd="0" destOrd="0" presId="urn:microsoft.com/office/officeart/2005/8/layout/pList2"/>
    <dgm:cxn modelId="{12B4F132-FB73-40C3-B59A-7AAA94AE85A1}" srcId="{0A882BA1-E511-43FD-979C-2B56FFDFB5A2}" destId="{B2583936-F768-49FC-AF24-27A059FD26C6}" srcOrd="0" destOrd="0" parTransId="{E63909C7-F8F0-4F64-A45E-A8ED96436EF1}" sibTransId="{6CC0D47E-0915-45AB-B75A-6B78469491E4}"/>
    <dgm:cxn modelId="{447A7B77-E8F7-4026-93FF-62C9DBE3AA6E}" type="presOf" srcId="{559B6F2B-43D0-44A9-9F36-70CACE339C4E}" destId="{05291C2B-73CC-4B21-952D-F875DAD219B6}" srcOrd="0" destOrd="0" presId="urn:microsoft.com/office/officeart/2005/8/layout/pList2"/>
    <dgm:cxn modelId="{BCD2E98E-55F0-4CB0-8F40-BC75DAD6608A}" type="presOf" srcId="{9D9FF965-7EC8-41A9-B254-872F977F5D3F}" destId="{1D0C4C8B-CF39-408A-955E-EBF7CADEADB9}" srcOrd="0" destOrd="0" presId="urn:microsoft.com/office/officeart/2005/8/layout/pList2"/>
    <dgm:cxn modelId="{C4C6A498-AA9A-4D28-943B-EF1B6149090B}" srcId="{559B6F2B-43D0-44A9-9F36-70CACE339C4E}" destId="{3E301657-ED6D-4CE5-88E1-8097EAC30C06}" srcOrd="2" destOrd="0" parTransId="{AEFD4C3A-8330-448D-B50A-3C6E1F2CBF92}" sibTransId="{F135B191-CEB7-4FB6-959C-CE2A08DE76FE}"/>
    <dgm:cxn modelId="{05597C9C-EAB7-410D-9388-58DD732CDC2F}" srcId="{559B6F2B-43D0-44A9-9F36-70CACE339C4E}" destId="{0A882BA1-E511-43FD-979C-2B56FFDFB5A2}" srcOrd="3" destOrd="0" parTransId="{47E52733-8F50-40B5-AA9D-2D5AF146E4FE}" sibTransId="{FDCC82CD-C5E9-4C41-898C-9B26A9C62789}"/>
    <dgm:cxn modelId="{FC7C87AE-0C1C-417D-A7B8-FB2EB213E6F3}" srcId="{559B6F2B-43D0-44A9-9F36-70CACE339C4E}" destId="{F3CF466A-C3DE-4E5F-8EE1-7C670690BFC8}" srcOrd="0" destOrd="0" parTransId="{9393CBEF-C9C9-462F-B00B-454350B06873}" sibTransId="{D3CF983B-B60D-445C-A7C4-F340139F3CB2}"/>
    <dgm:cxn modelId="{9777E9B7-6046-4B0D-8F56-9CF6CDF54273}" srcId="{559B6F2B-43D0-44A9-9F36-70CACE339C4E}" destId="{B14BAD37-18A7-4588-BEA6-CAC76EFDD871}" srcOrd="1" destOrd="0" parTransId="{8C9634AF-9ACC-4296-85F9-9134D5B67C6A}" sibTransId="{9D9FF965-7EC8-41A9-B254-872F977F5D3F}"/>
    <dgm:cxn modelId="{444506B9-E26C-45E8-A263-C7FA90BB5B0A}" type="presOf" srcId="{3E301657-ED6D-4CE5-88E1-8097EAC30C06}" destId="{29A40477-8939-44C3-B6DE-E5EC1FA6C8DD}" srcOrd="0" destOrd="0" presId="urn:microsoft.com/office/officeart/2005/8/layout/pList2"/>
    <dgm:cxn modelId="{458574D6-419E-4C59-9A35-42535773BC3D}" type="presOf" srcId="{B14BAD37-18A7-4588-BEA6-CAC76EFDD871}" destId="{AB776D88-7A4C-41F8-9303-76AEF935CE43}" srcOrd="0" destOrd="0" presId="urn:microsoft.com/office/officeart/2005/8/layout/pList2"/>
    <dgm:cxn modelId="{47517EDC-6B7D-401A-9CD5-91B53F621C52}" type="presOf" srcId="{F135B191-CEB7-4FB6-959C-CE2A08DE76FE}" destId="{BD00B39F-4444-4930-A28B-F17665617907}" srcOrd="0" destOrd="0" presId="urn:microsoft.com/office/officeart/2005/8/layout/pList2"/>
    <dgm:cxn modelId="{605C22DE-B1B1-4C0B-81B5-7665F5A7D59D}" type="presOf" srcId="{2E1BE127-4797-418C-83FB-5459EDDBCB50}" destId="{B9C71C0C-B3ED-48DD-800B-29D416D99CA6}" srcOrd="0" destOrd="0" presId="urn:microsoft.com/office/officeart/2005/8/layout/pList2"/>
    <dgm:cxn modelId="{E51730E2-DFE3-438C-A3B9-83587E56DAF6}" type="presOf" srcId="{B2583936-F768-49FC-AF24-27A059FD26C6}" destId="{8B7F1AE0-34EA-4EC9-9695-96230B847748}" srcOrd="0" destOrd="1" presId="urn:microsoft.com/office/officeart/2005/8/layout/pList2"/>
    <dgm:cxn modelId="{30F9E0E3-0398-47AB-A37F-93AD2CA21438}" type="presOf" srcId="{DFF9B53F-A88C-494A-818C-3AAFC6030283}" destId="{B9C71C0C-B3ED-48DD-800B-29D416D99CA6}" srcOrd="0" destOrd="1" presId="urn:microsoft.com/office/officeart/2005/8/layout/pList2"/>
    <dgm:cxn modelId="{C8712DF7-A762-480C-B534-496E301FAA85}" srcId="{2E1BE127-4797-418C-83FB-5459EDDBCB50}" destId="{DFF9B53F-A88C-494A-818C-3AAFC6030283}" srcOrd="0" destOrd="0" parTransId="{27473DA4-4E79-456A-9240-4526EEDC4DB1}" sibTransId="{43C27D28-2658-4C3A-AECC-D3482FC69047}"/>
    <dgm:cxn modelId="{77F806E2-6968-4FBA-ACAE-30F7FD009038}" type="presParOf" srcId="{05291C2B-73CC-4B21-952D-F875DAD219B6}" destId="{17019637-21F4-4124-8594-78EAD476EF7E}" srcOrd="0" destOrd="0" presId="urn:microsoft.com/office/officeart/2005/8/layout/pList2"/>
    <dgm:cxn modelId="{14667BB1-9E8A-4773-8162-FA929FE886A4}" type="presParOf" srcId="{05291C2B-73CC-4B21-952D-F875DAD219B6}" destId="{21268C5D-ADE5-4B0F-AA41-69ADE4264362}" srcOrd="1" destOrd="0" presId="urn:microsoft.com/office/officeart/2005/8/layout/pList2"/>
    <dgm:cxn modelId="{E9687766-B2F2-486C-B233-E82A0062DE79}" type="presParOf" srcId="{21268C5D-ADE5-4B0F-AA41-69ADE4264362}" destId="{294641E9-6B68-434E-AD08-5AFEE3B3031F}" srcOrd="0" destOrd="0" presId="urn:microsoft.com/office/officeart/2005/8/layout/pList2"/>
    <dgm:cxn modelId="{B48FA8D5-AFC6-405D-BE18-B0AFD3EB71AC}" type="presParOf" srcId="{294641E9-6B68-434E-AD08-5AFEE3B3031F}" destId="{8296BD93-6E04-499B-B66F-D7FDF875098B}" srcOrd="0" destOrd="0" presId="urn:microsoft.com/office/officeart/2005/8/layout/pList2"/>
    <dgm:cxn modelId="{86BE5A37-3609-423F-AC27-C56BB56E5A01}" type="presParOf" srcId="{294641E9-6B68-434E-AD08-5AFEE3B3031F}" destId="{98FB68D6-88AC-4245-AB8D-6B3C4BC068F0}" srcOrd="1" destOrd="0" presId="urn:microsoft.com/office/officeart/2005/8/layout/pList2"/>
    <dgm:cxn modelId="{F58ADF0D-66C0-4F2E-BCE1-7EDDEBEC9715}" type="presParOf" srcId="{294641E9-6B68-434E-AD08-5AFEE3B3031F}" destId="{779B3C29-FE83-427C-9269-57016B8BA05D}" srcOrd="2" destOrd="0" presId="urn:microsoft.com/office/officeart/2005/8/layout/pList2"/>
    <dgm:cxn modelId="{448EF856-470C-481A-ACD0-6C46159413F3}" type="presParOf" srcId="{21268C5D-ADE5-4B0F-AA41-69ADE4264362}" destId="{010D229B-9017-45A2-AA86-628A9AAD1096}" srcOrd="1" destOrd="0" presId="urn:microsoft.com/office/officeart/2005/8/layout/pList2"/>
    <dgm:cxn modelId="{BC88DD9E-0C24-4E67-88A9-1439232344B9}" type="presParOf" srcId="{21268C5D-ADE5-4B0F-AA41-69ADE4264362}" destId="{20364F2F-4233-4B58-946D-6543F403B7CE}" srcOrd="2" destOrd="0" presId="urn:microsoft.com/office/officeart/2005/8/layout/pList2"/>
    <dgm:cxn modelId="{95A70FDD-5D09-4538-8DC6-1468BA625F8C}" type="presParOf" srcId="{20364F2F-4233-4B58-946D-6543F403B7CE}" destId="{AB776D88-7A4C-41F8-9303-76AEF935CE43}" srcOrd="0" destOrd="0" presId="urn:microsoft.com/office/officeart/2005/8/layout/pList2"/>
    <dgm:cxn modelId="{62BC1434-0ECE-4F6F-ABAF-46125DE30F32}" type="presParOf" srcId="{20364F2F-4233-4B58-946D-6543F403B7CE}" destId="{A838757A-3DA5-4C15-8C87-544BA263D4F5}" srcOrd="1" destOrd="0" presId="urn:microsoft.com/office/officeart/2005/8/layout/pList2"/>
    <dgm:cxn modelId="{DC1F2AEC-B63A-4088-89E5-BB150F2E23F8}" type="presParOf" srcId="{20364F2F-4233-4B58-946D-6543F403B7CE}" destId="{F1020D95-BD9D-4FE0-9321-22C059FD2D86}" srcOrd="2" destOrd="0" presId="urn:microsoft.com/office/officeart/2005/8/layout/pList2"/>
    <dgm:cxn modelId="{93A36F8B-7356-4BC6-A4B1-635278C0656E}" type="presParOf" srcId="{21268C5D-ADE5-4B0F-AA41-69ADE4264362}" destId="{1D0C4C8B-CF39-408A-955E-EBF7CADEADB9}" srcOrd="3" destOrd="0" presId="urn:microsoft.com/office/officeart/2005/8/layout/pList2"/>
    <dgm:cxn modelId="{FD1AC191-67D6-41D2-BCC9-892091790D48}" type="presParOf" srcId="{21268C5D-ADE5-4B0F-AA41-69ADE4264362}" destId="{F040A202-45A1-49B1-AFA3-AE95AE19081C}" srcOrd="4" destOrd="0" presId="urn:microsoft.com/office/officeart/2005/8/layout/pList2"/>
    <dgm:cxn modelId="{3797E65F-FF7E-4B8F-A81A-86FD6AE814E0}" type="presParOf" srcId="{F040A202-45A1-49B1-AFA3-AE95AE19081C}" destId="{29A40477-8939-44C3-B6DE-E5EC1FA6C8DD}" srcOrd="0" destOrd="0" presId="urn:microsoft.com/office/officeart/2005/8/layout/pList2"/>
    <dgm:cxn modelId="{CE22D8F8-D8F0-4ED5-82FD-F7B3FE24620C}" type="presParOf" srcId="{F040A202-45A1-49B1-AFA3-AE95AE19081C}" destId="{34641FC6-17FE-4FCD-8284-36A290E2B55F}" srcOrd="1" destOrd="0" presId="urn:microsoft.com/office/officeart/2005/8/layout/pList2"/>
    <dgm:cxn modelId="{FFBF56F3-C895-4851-BEF6-03FD2249E386}" type="presParOf" srcId="{F040A202-45A1-49B1-AFA3-AE95AE19081C}" destId="{EA33BCC8-1611-4175-A5E1-93703BEA5696}" srcOrd="2" destOrd="0" presId="urn:microsoft.com/office/officeart/2005/8/layout/pList2"/>
    <dgm:cxn modelId="{2DD6E802-B73E-4714-B27F-9EBC67566063}" type="presParOf" srcId="{21268C5D-ADE5-4B0F-AA41-69ADE4264362}" destId="{BD00B39F-4444-4930-A28B-F17665617907}" srcOrd="5" destOrd="0" presId="urn:microsoft.com/office/officeart/2005/8/layout/pList2"/>
    <dgm:cxn modelId="{78D1CDBC-A02A-4773-8B07-B2001FB7941D}" type="presParOf" srcId="{21268C5D-ADE5-4B0F-AA41-69ADE4264362}" destId="{264C212F-F38E-4EAF-8107-AE313CA2E7D8}" srcOrd="6" destOrd="0" presId="urn:microsoft.com/office/officeart/2005/8/layout/pList2"/>
    <dgm:cxn modelId="{102B3C27-4894-48C7-BA68-B5FCED5FF85C}" type="presParOf" srcId="{264C212F-F38E-4EAF-8107-AE313CA2E7D8}" destId="{8B7F1AE0-34EA-4EC9-9695-96230B847748}" srcOrd="0" destOrd="0" presId="urn:microsoft.com/office/officeart/2005/8/layout/pList2"/>
    <dgm:cxn modelId="{D4863948-8EE3-4EEA-9091-627097EF40B5}" type="presParOf" srcId="{264C212F-F38E-4EAF-8107-AE313CA2E7D8}" destId="{DF1D35C6-2A07-4712-BA72-2A5EDA37BCF3}" srcOrd="1" destOrd="0" presId="urn:microsoft.com/office/officeart/2005/8/layout/pList2"/>
    <dgm:cxn modelId="{7A391B2A-732F-4629-B077-3E7FD5CD8A67}" type="presParOf" srcId="{264C212F-F38E-4EAF-8107-AE313CA2E7D8}" destId="{CA5AA043-D80B-436A-8BD0-4EE8F9A71F03}" srcOrd="2" destOrd="0" presId="urn:microsoft.com/office/officeart/2005/8/layout/pList2"/>
    <dgm:cxn modelId="{4E108109-2AF2-4805-BC65-D4411FD904F9}" type="presParOf" srcId="{21268C5D-ADE5-4B0F-AA41-69ADE4264362}" destId="{2415A282-A5C1-4DD7-B188-1656E871B5BF}" srcOrd="7" destOrd="0" presId="urn:microsoft.com/office/officeart/2005/8/layout/pList2"/>
    <dgm:cxn modelId="{D8550D30-2890-4F81-962C-EFFFC95AB05E}" type="presParOf" srcId="{21268C5D-ADE5-4B0F-AA41-69ADE4264362}" destId="{C26ADC11-688A-4F5E-B6FB-20A7B0FC8089}" srcOrd="8" destOrd="0" presId="urn:microsoft.com/office/officeart/2005/8/layout/pList2"/>
    <dgm:cxn modelId="{3EBAF618-52FF-4A1C-BC6C-AADEE5EEBB06}" type="presParOf" srcId="{C26ADC11-688A-4F5E-B6FB-20A7B0FC8089}" destId="{B9C71C0C-B3ED-48DD-800B-29D416D99CA6}" srcOrd="0" destOrd="0" presId="urn:microsoft.com/office/officeart/2005/8/layout/pList2"/>
    <dgm:cxn modelId="{55F28B42-EFA1-4296-B6D9-83E59625FBC3}" type="presParOf" srcId="{C26ADC11-688A-4F5E-B6FB-20A7B0FC8089}" destId="{16A5838A-209A-49E7-9B00-EA5949CE005D}" srcOrd="1" destOrd="0" presId="urn:microsoft.com/office/officeart/2005/8/layout/pList2"/>
    <dgm:cxn modelId="{F9FBDBFE-C689-4A7C-97A0-25AEA77DCB36}" type="presParOf" srcId="{C26ADC11-688A-4F5E-B6FB-20A7B0FC8089}" destId="{857D8DEA-11E6-40AB-8AB1-D3C011A6E5A9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019637-21F4-4124-8594-78EAD476EF7E}">
      <dsp:nvSpPr>
        <dsp:cNvPr id="0" name=""/>
        <dsp:cNvSpPr/>
      </dsp:nvSpPr>
      <dsp:spPr>
        <a:xfrm>
          <a:off x="0" y="0"/>
          <a:ext cx="17383869" cy="4041916"/>
        </a:xfrm>
        <a:prstGeom prst="roundRect">
          <a:avLst>
            <a:gd name="adj" fmla="val 10000"/>
          </a:avLst>
        </a:prstGeom>
        <a:solidFill>
          <a:srgbClr val="D9D9D9">
            <a:alpha val="50000"/>
          </a:srgbClr>
        </a:solidFill>
        <a:ln w="25400" cap="flat" cmpd="sng" algn="ctr">
          <a:noFill/>
          <a:prstDash val="solid"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9B3C29-FE83-427C-9269-57016B8BA05D}">
      <dsp:nvSpPr>
        <dsp:cNvPr id="0" name=""/>
        <dsp:cNvSpPr/>
      </dsp:nvSpPr>
      <dsp:spPr>
        <a:xfrm>
          <a:off x="613169" y="538922"/>
          <a:ext cx="2503261" cy="296407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l="-40000" r="-4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96BD93-6E04-499B-B66F-D7FDF875098B}">
      <dsp:nvSpPr>
        <dsp:cNvPr id="0" name=""/>
        <dsp:cNvSpPr/>
      </dsp:nvSpPr>
      <dsp:spPr>
        <a:xfrm rot="10800000">
          <a:off x="529732" y="4041916"/>
          <a:ext cx="2670134" cy="4940120"/>
        </a:xfrm>
        <a:prstGeom prst="round2SameRect">
          <a:avLst>
            <a:gd name="adj1" fmla="val 10500"/>
            <a:gd name="adj2" fmla="val 0"/>
          </a:avLst>
        </a:prstGeom>
        <a:solidFill>
          <a:srgbClr val="D9D9D9">
            <a:alpha val="5600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Pegamos en las gafas al costado izquierdo el </a:t>
          </a:r>
          <a:r>
            <a:rPr lang="es-CO" sz="24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4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nano, en el borde superior pegamos el </a:t>
          </a:r>
          <a:r>
            <a:rPr lang="es-CO" sz="24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buzzer</a:t>
          </a:r>
          <a:r>
            <a:rPr lang="es-CO" sz="24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y en la mitad superior el sensor de ultrasonido</a:t>
          </a:r>
          <a:endParaRPr lang="es-CO" sz="2400" kern="1200" noProof="0" dirty="0"/>
        </a:p>
      </dsp:txBody>
      <dsp:txXfrm rot="10800000">
        <a:off x="611848" y="4041916"/>
        <a:ext cx="2505902" cy="4858004"/>
      </dsp:txXfrm>
    </dsp:sp>
    <dsp:sp modelId="{F1020D95-BD9D-4FE0-9321-22C059FD2D86}">
      <dsp:nvSpPr>
        <dsp:cNvPr id="0" name=""/>
        <dsp:cNvSpPr/>
      </dsp:nvSpPr>
      <dsp:spPr>
        <a:xfrm>
          <a:off x="3360498" y="538922"/>
          <a:ext cx="2837070" cy="296407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l="-43000" r="-4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776D88-7A4C-41F8-9303-76AEF935CE43}">
      <dsp:nvSpPr>
        <dsp:cNvPr id="0" name=""/>
        <dsp:cNvSpPr/>
      </dsp:nvSpPr>
      <dsp:spPr>
        <a:xfrm rot="10800000">
          <a:off x="3325335" y="4041916"/>
          <a:ext cx="2907395" cy="4940120"/>
        </a:xfrm>
        <a:prstGeom prst="round2SameRect">
          <a:avLst>
            <a:gd name="adj1" fmla="val 10500"/>
            <a:gd name="adj2" fmla="val 0"/>
          </a:avLst>
        </a:prstGeom>
        <a:solidFill>
          <a:srgbClr val="D9D9D9">
            <a:alpha val="5600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Pegamos al lado derecho en el interior de las gafas la batería de 3.7V, en el frente el módulo SM5303 y un interruptor en el borde superior.</a:t>
          </a:r>
          <a:endParaRPr lang="es-CO" sz="2400" kern="1200" noProof="0" dirty="0"/>
        </a:p>
      </dsp:txBody>
      <dsp:txXfrm rot="10800000">
        <a:off x="3414747" y="4041916"/>
        <a:ext cx="2728571" cy="4850708"/>
      </dsp:txXfrm>
    </dsp:sp>
    <dsp:sp modelId="{EA33BCC8-1611-4175-A5E1-93703BEA5696}">
      <dsp:nvSpPr>
        <dsp:cNvPr id="0" name=""/>
        <dsp:cNvSpPr/>
      </dsp:nvSpPr>
      <dsp:spPr>
        <a:xfrm>
          <a:off x="6576703" y="538922"/>
          <a:ext cx="2689544" cy="296407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l="-43000" r="-4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A40477-8939-44C3-B6DE-E5EC1FA6C8DD}">
      <dsp:nvSpPr>
        <dsp:cNvPr id="0" name=""/>
        <dsp:cNvSpPr/>
      </dsp:nvSpPr>
      <dsp:spPr>
        <a:xfrm rot="10800000">
          <a:off x="6358200" y="4041916"/>
          <a:ext cx="3126551" cy="4940120"/>
        </a:xfrm>
        <a:prstGeom prst="round2SameRect">
          <a:avLst>
            <a:gd name="adj1" fmla="val 10500"/>
            <a:gd name="adj2" fmla="val 0"/>
          </a:avLst>
        </a:prstGeom>
        <a:solidFill>
          <a:srgbClr val="D9D9D9">
            <a:alpha val="5600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Hacemos las siguientes conexiones: el VCC del sensor de ultrasonido al pin VIN del </a:t>
          </a:r>
          <a:r>
            <a:rPr lang="es-CO" sz="20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0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el </a:t>
          </a:r>
          <a:r>
            <a:rPr lang="es-CO" sz="20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Trig</a:t>
          </a:r>
          <a:r>
            <a:rPr lang="es-CO" sz="20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del sensor al pin D9 del </a:t>
          </a:r>
          <a:r>
            <a:rPr lang="es-CO" sz="20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0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el Echo del sensor al pin D10 del </a:t>
          </a:r>
          <a:r>
            <a:rPr lang="es-CO" sz="20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0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el positivo del </a:t>
          </a:r>
          <a:r>
            <a:rPr lang="es-CO" sz="20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buzzer</a:t>
          </a:r>
          <a:r>
            <a:rPr lang="es-CO" sz="20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al pin D3, un cable en el VIN que nos servirá más adelante, y una resistencia de 220 </a:t>
          </a:r>
          <a:r>
            <a:rPr lang="es-CO" sz="20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ohms</a:t>
          </a:r>
          <a:r>
            <a:rPr lang="es-CO" sz="20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entre GND y VIN del </a:t>
          </a:r>
          <a:r>
            <a:rPr lang="es-CO" sz="20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24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.</a:t>
          </a:r>
          <a:endParaRPr lang="es-CO" sz="2400" kern="1200" noProof="0" dirty="0"/>
        </a:p>
      </dsp:txBody>
      <dsp:txXfrm rot="10800000">
        <a:off x="6454352" y="4041916"/>
        <a:ext cx="2934247" cy="4843968"/>
      </dsp:txXfrm>
    </dsp:sp>
    <dsp:sp modelId="{CA5AA043-D80B-436A-8BD0-4EE8F9A71F03}">
      <dsp:nvSpPr>
        <dsp:cNvPr id="0" name=""/>
        <dsp:cNvSpPr/>
      </dsp:nvSpPr>
      <dsp:spPr>
        <a:xfrm>
          <a:off x="10049115" y="538922"/>
          <a:ext cx="2979188" cy="296407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4"/>
          <a:srcRect/>
          <a:stretch>
            <a:fillRect l="-41000" r="-4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7F1AE0-34EA-4EC9-9695-96230B847748}">
      <dsp:nvSpPr>
        <dsp:cNvPr id="0" name=""/>
        <dsp:cNvSpPr/>
      </dsp:nvSpPr>
      <dsp:spPr>
        <a:xfrm rot="10800000">
          <a:off x="9610220" y="4041916"/>
          <a:ext cx="3856979" cy="4940120"/>
        </a:xfrm>
        <a:prstGeom prst="round2SameRect">
          <a:avLst>
            <a:gd name="adj1" fmla="val 10500"/>
            <a:gd name="adj2" fmla="val 0"/>
          </a:avLst>
        </a:prstGeom>
        <a:solidFill>
          <a:srgbClr val="D9D9D9">
            <a:alpha val="5600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9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Hacemos las siguientes conexiones: el positivo de la batería a la entrada positiva del módulo SM5303, el negativo a la entrada negativa, la salida positiva del módulo al pin negativo del interruptor, el pin positivo del interruptor al pin VIN del </a:t>
          </a:r>
          <a:r>
            <a:rPr lang="es-CO" sz="19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19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la salida negativa del módulo SM5303 al GND del sensor de ultrasonido, el GND del sensor a el pin negativo del </a:t>
          </a:r>
          <a:r>
            <a:rPr lang="es-CO" sz="19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buzzer</a:t>
          </a:r>
          <a:r>
            <a:rPr lang="es-CO" sz="19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, el pin negativo del </a:t>
          </a:r>
          <a:r>
            <a:rPr lang="es-CO" sz="19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buzzer</a:t>
          </a:r>
          <a:r>
            <a:rPr lang="es-CO" sz="19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 al GND del </a:t>
          </a:r>
          <a:r>
            <a:rPr lang="es-CO" sz="1900" kern="1200" noProof="0" dirty="0" err="1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arduino</a:t>
          </a:r>
          <a:r>
            <a:rPr lang="es-CO" sz="19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.</a:t>
          </a:r>
          <a:endParaRPr lang="es-CO" sz="1900" kern="1200" noProof="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CO" sz="1900" kern="1200" dirty="0"/>
        </a:p>
      </dsp:txBody>
      <dsp:txXfrm rot="10800000">
        <a:off x="9728835" y="4041916"/>
        <a:ext cx="3619749" cy="4821505"/>
      </dsp:txXfrm>
    </dsp:sp>
    <dsp:sp modelId="{857D8DEA-11E6-40AB-8AB1-D3C011A6E5A9}">
      <dsp:nvSpPr>
        <dsp:cNvPr id="0" name=""/>
        <dsp:cNvSpPr/>
      </dsp:nvSpPr>
      <dsp:spPr>
        <a:xfrm>
          <a:off x="13946533" y="538922"/>
          <a:ext cx="2553737" cy="296407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5"/>
          <a:srcRect/>
          <a:stretch>
            <a:fillRect l="-41000" r="-41000"/>
          </a:stretch>
        </a:blipFill>
        <a:ln w="25400" cap="flat" cmpd="sng" algn="ctr">
          <a:solidFill>
            <a:srgbClr val="A6A6A6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C71C0C-B3ED-48DD-800B-29D416D99CA6}">
      <dsp:nvSpPr>
        <dsp:cNvPr id="0" name=""/>
        <dsp:cNvSpPr/>
      </dsp:nvSpPr>
      <dsp:spPr>
        <a:xfrm rot="10800000">
          <a:off x="13592668" y="4041916"/>
          <a:ext cx="3261468" cy="4940120"/>
        </a:xfrm>
        <a:prstGeom prst="round2SameRect">
          <a:avLst>
            <a:gd name="adj1" fmla="val 10500"/>
            <a:gd name="adj2" fmla="val 0"/>
          </a:avLst>
        </a:prstGeom>
        <a:solidFill>
          <a:srgbClr val="D9D9D9">
            <a:alpha val="5600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kern="1200" noProof="0" dirty="0">
              <a:solidFill>
                <a:srgbClr val="111521"/>
              </a:solidFill>
              <a:latin typeface="Aptos Display" panose="020B0004020202020204" pitchFamily="34" charset="0"/>
              <a:ea typeface="Montserrat"/>
              <a:cs typeface="Montserrat"/>
              <a:sym typeface="Montserrat"/>
            </a:rPr>
            <a:t>Por ultimo conectamos las gafas al computador y subimos el código al Arduino nano.</a:t>
          </a:r>
          <a:endParaRPr lang="es-CO" sz="2400" kern="1200" noProof="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CO" sz="2400" kern="1200" dirty="0"/>
        </a:p>
      </dsp:txBody>
      <dsp:txXfrm rot="10800000">
        <a:off x="13692969" y="4041916"/>
        <a:ext cx="3060866" cy="48398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33E4EE-58E7-4B24-84DC-240C35866E43}" type="datetimeFigureOut">
              <a:rPr lang="es-CO" smtClean="0"/>
              <a:t>11/11/2025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895B0-7CA8-4D03-8CBE-30C58ED4279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47644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5895B0-7CA8-4D03-8CBE-30C58ED4279E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2626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4" Type="http://schemas.openxmlformats.org/officeDocument/2006/relationships/image" Target="../media/image1.png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 /><Relationship Id="rId13" Type="http://schemas.microsoft.com/office/2007/relationships/hdphoto" Target="../media/hdphoto4.wdp" /><Relationship Id="rId18" Type="http://schemas.openxmlformats.org/officeDocument/2006/relationships/image" Target="../media/image14.png" /><Relationship Id="rId3" Type="http://schemas.openxmlformats.org/officeDocument/2006/relationships/image" Target="../media/image4.png" /><Relationship Id="rId7" Type="http://schemas.openxmlformats.org/officeDocument/2006/relationships/image" Target="../media/image7.png" /><Relationship Id="rId12" Type="http://schemas.openxmlformats.org/officeDocument/2006/relationships/image" Target="../media/image10.png" /><Relationship Id="rId17" Type="http://schemas.microsoft.com/office/2007/relationships/hdphoto" Target="../media/hdphoto5.wdp" /><Relationship Id="rId2" Type="http://schemas.openxmlformats.org/officeDocument/2006/relationships/image" Target="../media/image3.png" /><Relationship Id="rId16" Type="http://schemas.openxmlformats.org/officeDocument/2006/relationships/image" Target="../media/image13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6.png" /><Relationship Id="rId11" Type="http://schemas.microsoft.com/office/2007/relationships/hdphoto" Target="../media/hdphoto3.wdp" /><Relationship Id="rId5" Type="http://schemas.openxmlformats.org/officeDocument/2006/relationships/image" Target="../media/image5.png" /><Relationship Id="rId15" Type="http://schemas.openxmlformats.org/officeDocument/2006/relationships/image" Target="../media/image12.png" /><Relationship Id="rId10" Type="http://schemas.openxmlformats.org/officeDocument/2006/relationships/image" Target="../media/image9.png" /><Relationship Id="rId19" Type="http://schemas.microsoft.com/office/2007/relationships/hdphoto" Target="../media/hdphoto6.wdp" /><Relationship Id="rId4" Type="http://schemas.microsoft.com/office/2007/relationships/hdphoto" Target="../media/hdphoto1.wdp" /><Relationship Id="rId9" Type="http://schemas.microsoft.com/office/2007/relationships/hdphoto" Target="../media/hdphoto2.wdp" /><Relationship Id="rId14" Type="http://schemas.openxmlformats.org/officeDocument/2006/relationships/image" Target="../media/image11.png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 /><Relationship Id="rId13" Type="http://schemas.openxmlformats.org/officeDocument/2006/relationships/image" Target="../media/image26.svg" /><Relationship Id="rId3" Type="http://schemas.openxmlformats.org/officeDocument/2006/relationships/diagramData" Target="../diagrams/data1.xml" /><Relationship Id="rId7" Type="http://schemas.microsoft.com/office/2007/relationships/diagramDrawing" Target="../diagrams/drawing1.xml" /><Relationship Id="rId12" Type="http://schemas.openxmlformats.org/officeDocument/2006/relationships/image" Target="../media/image25.png" /><Relationship Id="rId17" Type="http://schemas.openxmlformats.org/officeDocument/2006/relationships/image" Target="../media/image30.svg" /><Relationship Id="rId2" Type="http://schemas.openxmlformats.org/officeDocument/2006/relationships/notesSlide" Target="../notesSlides/notesSlide1.xml" /><Relationship Id="rId16" Type="http://schemas.openxmlformats.org/officeDocument/2006/relationships/image" Target="../media/image29.png" /><Relationship Id="rId1" Type="http://schemas.openxmlformats.org/officeDocument/2006/relationships/slideLayout" Target="../slideLayouts/slideLayout7.xml" /><Relationship Id="rId6" Type="http://schemas.openxmlformats.org/officeDocument/2006/relationships/diagramColors" Target="../diagrams/colors1.xml" /><Relationship Id="rId11" Type="http://schemas.openxmlformats.org/officeDocument/2006/relationships/image" Target="../media/image24.svg" /><Relationship Id="rId5" Type="http://schemas.openxmlformats.org/officeDocument/2006/relationships/diagramQuickStyle" Target="../diagrams/quickStyle1.xml" /><Relationship Id="rId15" Type="http://schemas.openxmlformats.org/officeDocument/2006/relationships/image" Target="../media/image28.svg" /><Relationship Id="rId10" Type="http://schemas.openxmlformats.org/officeDocument/2006/relationships/image" Target="../media/image23.png" /><Relationship Id="rId4" Type="http://schemas.openxmlformats.org/officeDocument/2006/relationships/diagramLayout" Target="../diagrams/layout1.xml" /><Relationship Id="rId9" Type="http://schemas.openxmlformats.org/officeDocument/2006/relationships/image" Target="../media/image22.svg" /><Relationship Id="rId14" Type="http://schemas.openxmlformats.org/officeDocument/2006/relationships/image" Target="../media/image27.png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B0A8ED-1650-EB3D-4B21-69A08D590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isk_ywnizmzmdjnkfgzk1im2utytatn4qtlymzny0cz">
            <a:hlinkClick r:id="" action="ppaction://media"/>
            <a:extLst>
              <a:ext uri="{FF2B5EF4-FFF2-40B4-BE49-F238E27FC236}">
                <a16:creationId xmlns:a16="http://schemas.microsoft.com/office/drawing/2014/main" id="{11358457-7F30-6494-B681-7C08334865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810DB8-F5D0-A2F5-26E5-D8DE0B072D29}"/>
              </a:ext>
            </a:extLst>
          </p:cNvPr>
          <p:cNvSpPr txBox="1"/>
          <p:nvPr/>
        </p:nvSpPr>
        <p:spPr>
          <a:xfrm>
            <a:off x="1528010" y="1446089"/>
            <a:ext cx="12187989" cy="53091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1500" b="1" dirty="0">
                <a:solidFill>
                  <a:srgbClr val="111521"/>
                </a:solidFill>
                <a:latin typeface="Aptos Black" panose="020B0004020202020204" pitchFamily="34" charset="0"/>
                <a:ea typeface="Prachason Neue Expanded Bold"/>
                <a:cs typeface="Prachason Neue Expanded Bold"/>
                <a:sym typeface="Prachason Neue Expanded Bold"/>
              </a:rPr>
              <a:t>GAFAS DE DETECCIÓN</a:t>
            </a:r>
          </a:p>
          <a:p>
            <a:r>
              <a:rPr lang="en-US" sz="11500" b="1" dirty="0">
                <a:solidFill>
                  <a:srgbClr val="111521"/>
                </a:solidFill>
                <a:latin typeface="Aptos Black" panose="020B0004020202020204" pitchFamily="34" charset="0"/>
                <a:ea typeface="Prachason Neue Expanded Bold"/>
                <a:cs typeface="Prachason Neue Expanded Bold"/>
                <a:sym typeface="Prachason Neue Expanded Bold"/>
              </a:rPr>
              <a:t>DE PROXIMIDAD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8903C1FD-8F63-2F03-C063-A5BF9F3359AB}"/>
              </a:ext>
            </a:extLst>
          </p:cNvPr>
          <p:cNvSpPr txBox="1"/>
          <p:nvPr/>
        </p:nvSpPr>
        <p:spPr>
          <a:xfrm>
            <a:off x="1524000" y="7465435"/>
            <a:ext cx="5486400" cy="622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53"/>
              </a:lnSpc>
            </a:pPr>
            <a:r>
              <a:rPr lang="en-US" sz="4000" b="1" dirty="0">
                <a:solidFill>
                  <a:srgbClr val="111521"/>
                </a:solidFill>
                <a:latin typeface="Aptos Display" panose="020B0004020202020204" pitchFamily="34" charset="0"/>
                <a:ea typeface="Prachason Neue Expanded Bold"/>
                <a:cs typeface="72 Black" panose="020B0A04030603020204" pitchFamily="34" charset="0"/>
                <a:sym typeface="Prachason Neue Expanded Bold"/>
              </a:rPr>
              <a:t>INTEGRANTES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08074C4-F0A0-D899-C168-752A123C2061}"/>
              </a:ext>
            </a:extLst>
          </p:cNvPr>
          <p:cNvSpPr txBox="1"/>
          <p:nvPr/>
        </p:nvSpPr>
        <p:spPr>
          <a:xfrm>
            <a:off x="5410202" y="7454526"/>
            <a:ext cx="6172198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b="1" spc="582" dirty="0">
                <a:solidFill>
                  <a:srgbClr val="111521"/>
                </a:solidFill>
                <a:latin typeface="Aptos Black" panose="020B0004020202020204" pitchFamily="34" charset="0"/>
                <a:ea typeface="Montserrat"/>
                <a:cs typeface="Montserrat"/>
                <a:sym typeface="Montserrat"/>
              </a:rPr>
              <a:t>JUAN DAVID BUITRAGO RAMIREZ</a:t>
            </a:r>
          </a:p>
          <a:p>
            <a:r>
              <a:rPr lang="en-US" b="1" spc="582" dirty="0">
                <a:solidFill>
                  <a:srgbClr val="111521"/>
                </a:solidFill>
                <a:latin typeface="Aptos Black" panose="020B0004020202020204" pitchFamily="34" charset="0"/>
                <a:ea typeface="Montserrat"/>
                <a:cs typeface="Montserrat"/>
                <a:sym typeface="Montserrat"/>
              </a:rPr>
              <a:t>SANTIAGO RODRIGUEZ JIMENEZ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E2D83A-791B-BD48-D686-86A08E147429}"/>
              </a:ext>
            </a:extLst>
          </p:cNvPr>
          <p:cNvSpPr txBox="1"/>
          <p:nvPr/>
        </p:nvSpPr>
        <p:spPr>
          <a:xfrm>
            <a:off x="1524000" y="8219301"/>
            <a:ext cx="6477000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s-CO" spc="582" dirty="0">
                <a:solidFill>
                  <a:srgbClr val="111521"/>
                </a:solidFill>
                <a:latin typeface="Aptos Black" panose="020B0004020202020204" pitchFamily="34" charset="0"/>
                <a:ea typeface="Montserrat"/>
                <a:cs typeface="Montserrat"/>
                <a:sym typeface="Montserrat"/>
              </a:rPr>
              <a:t>**</a:t>
            </a:r>
            <a:r>
              <a:rPr lang="es-CO" spc="582" noProof="0" dirty="0">
                <a:solidFill>
                  <a:srgbClr val="111521"/>
                </a:solidFill>
                <a:latin typeface="Aptos Black" panose="020B0004020202020204" pitchFamily="34" charset="0"/>
                <a:ea typeface="Montserrat"/>
                <a:cs typeface="Montserrat"/>
                <a:sym typeface="Montserrat"/>
              </a:rPr>
              <a:t>MATERIA COMPUTACIÓN UBICUA**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E85CE43D-F74B-B1E8-240C-CB8716833EDC}"/>
              </a:ext>
            </a:extLst>
          </p:cNvPr>
          <p:cNvSpPr txBox="1"/>
          <p:nvPr/>
        </p:nvSpPr>
        <p:spPr>
          <a:xfrm>
            <a:off x="11582400" y="8219301"/>
            <a:ext cx="5067300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s-CO" spc="582" dirty="0">
                <a:solidFill>
                  <a:srgbClr val="111521"/>
                </a:solidFill>
                <a:latin typeface="Aptos Black" panose="020B0004020202020204" pitchFamily="34" charset="0"/>
                <a:ea typeface="Montserrat"/>
                <a:cs typeface="Montserrat"/>
                <a:sym typeface="Montserrat"/>
              </a:rPr>
              <a:t>11</a:t>
            </a:r>
            <a:r>
              <a:rPr lang="es-CO" spc="582" noProof="0" dirty="0">
                <a:solidFill>
                  <a:srgbClr val="111521"/>
                </a:solidFill>
                <a:latin typeface="Aptos Black" panose="020B0004020202020204" pitchFamily="34" charset="0"/>
                <a:ea typeface="Montserrat"/>
                <a:cs typeface="Montserrat"/>
                <a:sym typeface="Montserrat"/>
              </a:rPr>
              <a:t> NOVIEMBRE 2025</a:t>
            </a: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26A5CF65-BBA7-2EE6-81AF-6A5E9D4E1E4D}"/>
              </a:ext>
            </a:extLst>
          </p:cNvPr>
          <p:cNvSpPr txBox="1"/>
          <p:nvPr/>
        </p:nvSpPr>
        <p:spPr>
          <a:xfrm>
            <a:off x="11979143" y="7408159"/>
            <a:ext cx="5013459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s-CO" spc="582">
                <a:solidFill>
                  <a:srgbClr val="111521"/>
                </a:solidFill>
                <a:latin typeface="Aptos Black" panose="020B0004020202020204" pitchFamily="34" charset="0"/>
                <a:ea typeface="Montserrat"/>
                <a:cs typeface="Montserrat"/>
                <a:sym typeface="Montserrat"/>
              </a:rPr>
              <a:t>UNIVERSIDAD </a:t>
            </a:r>
          </a:p>
          <a:p>
            <a:r>
              <a:rPr lang="es-CO" spc="582">
                <a:solidFill>
                  <a:srgbClr val="111521"/>
                </a:solidFill>
                <a:latin typeface="Aptos Black" panose="020B0004020202020204" pitchFamily="34" charset="0"/>
                <a:ea typeface="Montserrat"/>
                <a:cs typeface="Montserrat"/>
                <a:sym typeface="Montserrat"/>
              </a:rPr>
              <a:t>COOPERATIVA </a:t>
            </a:r>
            <a:r>
              <a:rPr lang="es-CO" spc="582" dirty="0">
                <a:solidFill>
                  <a:srgbClr val="111521"/>
                </a:solidFill>
                <a:latin typeface="Aptos Black" panose="020B0004020202020204" pitchFamily="34" charset="0"/>
                <a:ea typeface="Montserrat"/>
                <a:cs typeface="Montserrat"/>
                <a:sym typeface="Montserrat"/>
              </a:rPr>
              <a:t>DE COLOMBIA</a:t>
            </a:r>
            <a:endParaRPr lang="es-CO" spc="582" noProof="0" dirty="0">
              <a:solidFill>
                <a:srgbClr val="111521"/>
              </a:solidFill>
              <a:latin typeface="Aptos Black" panose="020B0004020202020204" pitchFamily="34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886255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825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80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9" grpId="0"/>
      <p:bldP spid="4" grpId="0"/>
      <p:bldP spid="6" grpId="0"/>
      <p:bldP spid="7" grpId="0"/>
      <p:bldP spid="8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6AAB00C-7183-D167-5E9C-996A7FE9E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4" r="9274" b="-1"/>
          <a:stretch>
            <a:fillRect/>
          </a:stretch>
        </p:blipFill>
        <p:spPr>
          <a:xfrm>
            <a:off x="3833161" y="-6140"/>
            <a:ext cx="14504463" cy="10286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1085394" cy="10287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ángulo 3">
            <a:extLst>
              <a:ext uri="{FF2B5EF4-FFF2-40B4-BE49-F238E27FC236}">
                <a16:creationId xmlns:a16="http://schemas.microsoft.com/office/drawing/2014/main" id="{205122D1-86A5-418C-250C-A34F30D48998}"/>
              </a:ext>
            </a:extLst>
          </p:cNvPr>
          <p:cNvSpPr/>
          <p:nvPr/>
        </p:nvSpPr>
        <p:spPr>
          <a:xfrm>
            <a:off x="1" y="-24592"/>
            <a:ext cx="18283426" cy="10286988"/>
          </a:xfrm>
          <a:prstGeom prst="rect">
            <a:avLst/>
          </a:prstGeom>
          <a:gradFill flip="none" rotWithShape="1">
            <a:gsLst>
              <a:gs pos="0">
                <a:srgbClr val="F2F2F2"/>
              </a:gs>
              <a:gs pos="39000">
                <a:srgbClr val="000000">
                  <a:alpha val="0"/>
                </a:srgbClr>
              </a:gs>
              <a:gs pos="100000">
                <a:srgbClr val="F2F2F2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3" name="TextBox 3"/>
          <p:cNvSpPr txBox="1"/>
          <p:nvPr/>
        </p:nvSpPr>
        <p:spPr>
          <a:xfrm>
            <a:off x="914606" y="2287487"/>
            <a:ext cx="5733283" cy="28498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latin typeface="Aptos Black" panose="020B0004020202020204" pitchFamily="34" charset="0"/>
                <a:ea typeface="+mj-ea"/>
                <a:cs typeface="+mj-cs"/>
                <a:sym typeface="Prachason Neue Expanded Bold"/>
              </a:rPr>
              <a:t>GAFAS DETECCIÓN DE PROXIMIDAD</a:t>
            </a:r>
          </a:p>
        </p:txBody>
      </p:sp>
      <p:sp>
        <p:nvSpPr>
          <p:cNvPr id="2" name="TextBox 2"/>
          <p:cNvSpPr txBox="1"/>
          <p:nvPr/>
        </p:nvSpPr>
        <p:spPr>
          <a:xfrm>
            <a:off x="914606" y="6134100"/>
            <a:ext cx="5733283" cy="2482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CO" sz="3000" noProof="0" dirty="0">
                <a:latin typeface="Aptos Display" panose="020B0004020202020204" pitchFamily="34" charset="0"/>
                <a:sym typeface="Montserrat"/>
              </a:rPr>
              <a:t>Gafas inteligentes con detección de proximidad mediante sensor ultrasónico y alertas sonoras, diseñado como apoyo a la movilidad de personas con limitación visual.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CO" sz="3000" noProof="0" dirty="0">
              <a:latin typeface="Aptos Display" panose="020B0004020202020204" pitchFamily="34" charset="0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86177D-FF2F-FA6E-B37F-BD5DD7E5D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74C0F30C-827B-A9E9-FE68-672F08F0F60D}"/>
              </a:ext>
            </a:extLst>
          </p:cNvPr>
          <p:cNvSpPr/>
          <p:nvPr/>
        </p:nvSpPr>
        <p:spPr>
          <a:xfrm>
            <a:off x="76200" y="190500"/>
            <a:ext cx="5181600" cy="4267200"/>
          </a:xfrm>
          <a:prstGeom prst="roundRect">
            <a:avLst/>
          </a:prstGeom>
          <a:solidFill>
            <a:srgbClr val="F2F2F2"/>
          </a:solidFill>
          <a:ln>
            <a:solidFill>
              <a:srgbClr val="F2F2F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rgbClr val="111521"/>
              </a:solidFill>
              <a:latin typeface="Aptos Black" panose="020B0004020202020204" pitchFamily="34" charset="0"/>
            </a:endParaRPr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C2B06BED-0BFD-87AB-E690-44B26A5C4CF2}"/>
              </a:ext>
            </a:extLst>
          </p:cNvPr>
          <p:cNvSpPr/>
          <p:nvPr/>
        </p:nvSpPr>
        <p:spPr>
          <a:xfrm>
            <a:off x="10020301" y="133270"/>
            <a:ext cx="2476500" cy="3205842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371A2D4C-FF61-5535-8163-E21D69507FD1}"/>
              </a:ext>
            </a:extLst>
          </p:cNvPr>
          <p:cNvSpPr/>
          <p:nvPr/>
        </p:nvSpPr>
        <p:spPr>
          <a:xfrm>
            <a:off x="5484750" y="133269"/>
            <a:ext cx="4343400" cy="3205843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37" name="Rectángulo: esquinas redondeadas 36">
            <a:extLst>
              <a:ext uri="{FF2B5EF4-FFF2-40B4-BE49-F238E27FC236}">
                <a16:creationId xmlns:a16="http://schemas.microsoft.com/office/drawing/2014/main" id="{AF016045-9805-BA85-6F8A-5986C5823816}"/>
              </a:ext>
            </a:extLst>
          </p:cNvPr>
          <p:cNvSpPr/>
          <p:nvPr/>
        </p:nvSpPr>
        <p:spPr>
          <a:xfrm>
            <a:off x="12683365" y="127906"/>
            <a:ext cx="5181600" cy="5261496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Rectángulo: esquinas redondeadas 37">
            <a:extLst>
              <a:ext uri="{FF2B5EF4-FFF2-40B4-BE49-F238E27FC236}">
                <a16:creationId xmlns:a16="http://schemas.microsoft.com/office/drawing/2014/main" id="{C87937BE-17DE-5F53-0D89-EEE6DD25EA8F}"/>
              </a:ext>
            </a:extLst>
          </p:cNvPr>
          <p:cNvSpPr/>
          <p:nvPr/>
        </p:nvSpPr>
        <p:spPr>
          <a:xfrm>
            <a:off x="76200" y="4648199"/>
            <a:ext cx="2590800" cy="3314701"/>
          </a:xfrm>
          <a:prstGeom prst="roundRect">
            <a:avLst/>
          </a:prstGeom>
          <a:solidFill>
            <a:srgbClr val="F2F2F2"/>
          </a:solidFill>
          <a:ln>
            <a:solidFill>
              <a:srgbClr val="F2F2F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Rectángulo: esquinas redondeadas 38">
            <a:extLst>
              <a:ext uri="{FF2B5EF4-FFF2-40B4-BE49-F238E27FC236}">
                <a16:creationId xmlns:a16="http://schemas.microsoft.com/office/drawing/2014/main" id="{D4D91DF2-1E88-8FB4-F9CD-B533F5C7C0CC}"/>
              </a:ext>
            </a:extLst>
          </p:cNvPr>
          <p:cNvSpPr/>
          <p:nvPr/>
        </p:nvSpPr>
        <p:spPr>
          <a:xfrm>
            <a:off x="2740914" y="4648199"/>
            <a:ext cx="2590800" cy="3314701"/>
          </a:xfrm>
          <a:prstGeom prst="roundRect">
            <a:avLst/>
          </a:prstGeom>
          <a:solidFill>
            <a:srgbClr val="F2F2F2"/>
          </a:solidFill>
          <a:ln>
            <a:solidFill>
              <a:srgbClr val="F2F2F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Rectángulo: esquinas redondeadas 39">
            <a:extLst>
              <a:ext uri="{FF2B5EF4-FFF2-40B4-BE49-F238E27FC236}">
                <a16:creationId xmlns:a16="http://schemas.microsoft.com/office/drawing/2014/main" id="{8E229C3F-5D7B-0104-FD11-485E1BC3E5A9}"/>
              </a:ext>
            </a:extLst>
          </p:cNvPr>
          <p:cNvSpPr/>
          <p:nvPr/>
        </p:nvSpPr>
        <p:spPr>
          <a:xfrm>
            <a:off x="76200" y="8115299"/>
            <a:ext cx="5181600" cy="1981201"/>
          </a:xfrm>
          <a:prstGeom prst="roundRect">
            <a:avLst/>
          </a:prstGeom>
          <a:solidFill>
            <a:srgbClr val="F2F2F2"/>
          </a:solidFill>
          <a:ln>
            <a:solidFill>
              <a:srgbClr val="F2F2F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Rectángulo: esquinas redondeadas 40">
            <a:extLst>
              <a:ext uri="{FF2B5EF4-FFF2-40B4-BE49-F238E27FC236}">
                <a16:creationId xmlns:a16="http://schemas.microsoft.com/office/drawing/2014/main" id="{2635D124-4E9A-A9B9-E8D5-98482BD89795}"/>
              </a:ext>
            </a:extLst>
          </p:cNvPr>
          <p:cNvSpPr/>
          <p:nvPr/>
        </p:nvSpPr>
        <p:spPr>
          <a:xfrm>
            <a:off x="5522215" y="3467099"/>
            <a:ext cx="6974586" cy="6711045"/>
          </a:xfrm>
          <a:prstGeom prst="roundRect">
            <a:avLst/>
          </a:prstGeom>
          <a:solidFill>
            <a:srgbClr val="F2F2F2"/>
          </a:solidFill>
          <a:ln>
            <a:solidFill>
              <a:srgbClr val="F2F2F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Rectángulo: esquinas redondeadas 41">
            <a:extLst>
              <a:ext uri="{FF2B5EF4-FFF2-40B4-BE49-F238E27FC236}">
                <a16:creationId xmlns:a16="http://schemas.microsoft.com/office/drawing/2014/main" id="{CFBBDD65-4EA2-F620-D476-FA0998180302}"/>
              </a:ext>
            </a:extLst>
          </p:cNvPr>
          <p:cNvSpPr/>
          <p:nvPr/>
        </p:nvSpPr>
        <p:spPr>
          <a:xfrm>
            <a:off x="12761216" y="5676900"/>
            <a:ext cx="2590800" cy="2285999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CF32C226-0A85-AD6F-EF15-7A5139E26130}"/>
              </a:ext>
            </a:extLst>
          </p:cNvPr>
          <p:cNvSpPr/>
          <p:nvPr/>
        </p:nvSpPr>
        <p:spPr>
          <a:xfrm>
            <a:off x="15425930" y="5676901"/>
            <a:ext cx="2439035" cy="2337704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: esquinas redondeadas 43">
            <a:extLst>
              <a:ext uri="{FF2B5EF4-FFF2-40B4-BE49-F238E27FC236}">
                <a16:creationId xmlns:a16="http://schemas.microsoft.com/office/drawing/2014/main" id="{417FC2B5-1823-606A-AEB4-D81556AB6BBE}"/>
              </a:ext>
            </a:extLst>
          </p:cNvPr>
          <p:cNvSpPr/>
          <p:nvPr/>
        </p:nvSpPr>
        <p:spPr>
          <a:xfrm>
            <a:off x="12761216" y="8102599"/>
            <a:ext cx="5103749" cy="1993901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Freeform 15">
            <a:extLst>
              <a:ext uri="{FF2B5EF4-FFF2-40B4-BE49-F238E27FC236}">
                <a16:creationId xmlns:a16="http://schemas.microsoft.com/office/drawing/2014/main" id="{B40D5EC8-CF4E-F7B4-D5C6-B0B45547D397}"/>
              </a:ext>
            </a:extLst>
          </p:cNvPr>
          <p:cNvSpPr/>
          <p:nvPr/>
        </p:nvSpPr>
        <p:spPr>
          <a:xfrm>
            <a:off x="218550" y="5829301"/>
            <a:ext cx="2543700" cy="1408544"/>
          </a:xfrm>
          <a:custGeom>
            <a:avLst/>
            <a:gdLst/>
            <a:ahLst/>
            <a:cxnLst/>
            <a:rect l="l" t="t" r="r" b="b"/>
            <a:pathLst>
              <a:path w="2543700" h="1408544">
                <a:moveTo>
                  <a:pt x="0" y="0"/>
                </a:moveTo>
                <a:lnTo>
                  <a:pt x="2543699" y="0"/>
                </a:lnTo>
                <a:lnTo>
                  <a:pt x="2543699" y="1408544"/>
                </a:lnTo>
                <a:lnTo>
                  <a:pt x="0" y="14085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O"/>
          </a:p>
        </p:txBody>
      </p:sp>
      <p:grpSp>
        <p:nvGrpSpPr>
          <p:cNvPr id="55" name="Grupo 54">
            <a:extLst>
              <a:ext uri="{FF2B5EF4-FFF2-40B4-BE49-F238E27FC236}">
                <a16:creationId xmlns:a16="http://schemas.microsoft.com/office/drawing/2014/main" id="{88F1E4C4-5991-D528-6476-6916C86B44F4}"/>
              </a:ext>
            </a:extLst>
          </p:cNvPr>
          <p:cNvGrpSpPr/>
          <p:nvPr/>
        </p:nvGrpSpPr>
        <p:grpSpPr>
          <a:xfrm>
            <a:off x="5525511" y="-454463"/>
            <a:ext cx="4016930" cy="3975801"/>
            <a:chOff x="5524673" y="-254351"/>
            <a:chExt cx="4016930" cy="3975801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DD314E20-E85B-B69B-B1E2-A09B0BF3A278}"/>
                </a:ext>
              </a:extLst>
            </p:cNvPr>
            <p:cNvSpPr/>
            <p:nvPr/>
          </p:nvSpPr>
          <p:spPr>
            <a:xfrm>
              <a:off x="5524673" y="-254351"/>
              <a:ext cx="4016930" cy="3975801"/>
            </a:xfrm>
            <a:custGeom>
              <a:avLst/>
              <a:gdLst/>
              <a:ahLst/>
              <a:cxnLst/>
              <a:rect l="l" t="t" r="r" b="b"/>
              <a:pathLst>
                <a:path w="4016930" h="3975801">
                  <a:moveTo>
                    <a:pt x="0" y="0"/>
                  </a:moveTo>
                  <a:lnTo>
                    <a:pt x="4016930" y="0"/>
                  </a:lnTo>
                  <a:lnTo>
                    <a:pt x="4016930" y="3975801"/>
                  </a:lnTo>
                  <a:lnTo>
                    <a:pt x="0" y="39758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s-CO" dirty="0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3BDE6744-BE20-D008-A934-E45BFBD83297}"/>
                </a:ext>
              </a:extLst>
            </p:cNvPr>
            <p:cNvSpPr/>
            <p:nvPr/>
          </p:nvSpPr>
          <p:spPr>
            <a:xfrm>
              <a:off x="7850816" y="1331875"/>
              <a:ext cx="1275119" cy="1347823"/>
            </a:xfrm>
            <a:custGeom>
              <a:avLst/>
              <a:gdLst/>
              <a:ahLst/>
              <a:cxnLst/>
              <a:rect l="l" t="t" r="r" b="b"/>
              <a:pathLst>
                <a:path w="1275119" h="1347823">
                  <a:moveTo>
                    <a:pt x="0" y="0"/>
                  </a:moveTo>
                  <a:lnTo>
                    <a:pt x="1275120" y="0"/>
                  </a:lnTo>
                  <a:lnTo>
                    <a:pt x="1275120" y="1347823"/>
                  </a:lnTo>
                  <a:lnTo>
                    <a:pt x="0" y="13478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48" name="Freeform 7">
            <a:extLst>
              <a:ext uri="{FF2B5EF4-FFF2-40B4-BE49-F238E27FC236}">
                <a16:creationId xmlns:a16="http://schemas.microsoft.com/office/drawing/2014/main" id="{B0E3AB40-ABE1-784F-E115-E26C08655327}"/>
              </a:ext>
            </a:extLst>
          </p:cNvPr>
          <p:cNvSpPr/>
          <p:nvPr/>
        </p:nvSpPr>
        <p:spPr>
          <a:xfrm>
            <a:off x="2893315" y="5521405"/>
            <a:ext cx="2268820" cy="2024335"/>
          </a:xfrm>
          <a:custGeom>
            <a:avLst/>
            <a:gdLst/>
            <a:ahLst/>
            <a:cxnLst/>
            <a:rect l="l" t="t" r="r" b="b"/>
            <a:pathLst>
              <a:path w="2268820" h="2024335">
                <a:moveTo>
                  <a:pt x="0" y="0"/>
                </a:moveTo>
                <a:lnTo>
                  <a:pt x="2268820" y="0"/>
                </a:lnTo>
                <a:lnTo>
                  <a:pt x="2268820" y="2024335"/>
                </a:lnTo>
                <a:lnTo>
                  <a:pt x="0" y="20243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49" name="Freeform 11">
            <a:extLst>
              <a:ext uri="{FF2B5EF4-FFF2-40B4-BE49-F238E27FC236}">
                <a16:creationId xmlns:a16="http://schemas.microsoft.com/office/drawing/2014/main" id="{3A4D429C-F076-D8CE-A926-BB5C7C5D4A63}"/>
              </a:ext>
            </a:extLst>
          </p:cNvPr>
          <p:cNvSpPr/>
          <p:nvPr/>
        </p:nvSpPr>
        <p:spPr>
          <a:xfrm>
            <a:off x="15243790" y="5255165"/>
            <a:ext cx="2860134" cy="2860134"/>
          </a:xfrm>
          <a:custGeom>
            <a:avLst/>
            <a:gdLst/>
            <a:ahLst/>
            <a:cxnLst/>
            <a:rect l="l" t="t" r="r" b="b"/>
            <a:pathLst>
              <a:path w="2860134" h="2860134">
                <a:moveTo>
                  <a:pt x="0" y="0"/>
                </a:moveTo>
                <a:lnTo>
                  <a:pt x="2860134" y="0"/>
                </a:lnTo>
                <a:lnTo>
                  <a:pt x="2860134" y="2860134"/>
                </a:lnTo>
                <a:lnTo>
                  <a:pt x="0" y="28601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50" name="Freeform 9">
            <a:extLst>
              <a:ext uri="{FF2B5EF4-FFF2-40B4-BE49-F238E27FC236}">
                <a16:creationId xmlns:a16="http://schemas.microsoft.com/office/drawing/2014/main" id="{6C92A200-4C47-9C64-68D6-27CF9F4472A3}"/>
              </a:ext>
            </a:extLst>
          </p:cNvPr>
          <p:cNvSpPr/>
          <p:nvPr/>
        </p:nvSpPr>
        <p:spPr>
          <a:xfrm>
            <a:off x="12942312" y="5800450"/>
            <a:ext cx="1920137" cy="1759431"/>
          </a:xfrm>
          <a:custGeom>
            <a:avLst/>
            <a:gdLst/>
            <a:ahLst/>
            <a:cxnLst/>
            <a:rect l="l" t="t" r="r" b="b"/>
            <a:pathLst>
              <a:path w="2154087" h="2192382">
                <a:moveTo>
                  <a:pt x="0" y="0"/>
                </a:moveTo>
                <a:lnTo>
                  <a:pt x="2154087" y="0"/>
                </a:lnTo>
                <a:lnTo>
                  <a:pt x="2154087" y="2192382"/>
                </a:lnTo>
                <a:lnTo>
                  <a:pt x="0" y="219238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51" name="Freeform 12">
            <a:extLst>
              <a:ext uri="{FF2B5EF4-FFF2-40B4-BE49-F238E27FC236}">
                <a16:creationId xmlns:a16="http://schemas.microsoft.com/office/drawing/2014/main" id="{123CED0B-DFF3-E500-7CA2-0051E6AFDB1F}"/>
              </a:ext>
            </a:extLst>
          </p:cNvPr>
          <p:cNvSpPr/>
          <p:nvPr/>
        </p:nvSpPr>
        <p:spPr>
          <a:xfrm>
            <a:off x="267711" y="8169842"/>
            <a:ext cx="2263487" cy="2263487"/>
          </a:xfrm>
          <a:custGeom>
            <a:avLst/>
            <a:gdLst/>
            <a:ahLst/>
            <a:cxnLst/>
            <a:rect l="l" t="t" r="r" b="b"/>
            <a:pathLst>
              <a:path w="2263487" h="2263487">
                <a:moveTo>
                  <a:pt x="0" y="0"/>
                </a:moveTo>
                <a:lnTo>
                  <a:pt x="2263487" y="0"/>
                </a:lnTo>
                <a:lnTo>
                  <a:pt x="2263487" y="2263486"/>
                </a:lnTo>
                <a:lnTo>
                  <a:pt x="0" y="226348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52" name="Freeform 8">
            <a:extLst>
              <a:ext uri="{FF2B5EF4-FFF2-40B4-BE49-F238E27FC236}">
                <a16:creationId xmlns:a16="http://schemas.microsoft.com/office/drawing/2014/main" id="{789C2BE7-CEF1-6E1D-4588-AA16A43B58D6}"/>
              </a:ext>
            </a:extLst>
          </p:cNvPr>
          <p:cNvSpPr/>
          <p:nvPr/>
        </p:nvSpPr>
        <p:spPr>
          <a:xfrm>
            <a:off x="13496457" y="723900"/>
            <a:ext cx="3706544" cy="3226066"/>
          </a:xfrm>
          <a:custGeom>
            <a:avLst/>
            <a:gdLst/>
            <a:ahLst/>
            <a:cxnLst/>
            <a:rect l="l" t="t" r="r" b="b"/>
            <a:pathLst>
              <a:path w="2390486" h="2080608">
                <a:moveTo>
                  <a:pt x="0" y="0"/>
                </a:moveTo>
                <a:lnTo>
                  <a:pt x="2390486" y="0"/>
                </a:lnTo>
                <a:lnTo>
                  <a:pt x="2390486" y="2080608"/>
                </a:lnTo>
                <a:lnTo>
                  <a:pt x="0" y="208060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53" name="Freeform 13">
            <a:extLst>
              <a:ext uri="{FF2B5EF4-FFF2-40B4-BE49-F238E27FC236}">
                <a16:creationId xmlns:a16="http://schemas.microsoft.com/office/drawing/2014/main" id="{8C6923C3-EDC0-BFDC-17AF-582D65184F86}"/>
              </a:ext>
            </a:extLst>
          </p:cNvPr>
          <p:cNvSpPr/>
          <p:nvPr/>
        </p:nvSpPr>
        <p:spPr>
          <a:xfrm rot="-5400000">
            <a:off x="10337653" y="193914"/>
            <a:ext cx="1624513" cy="2128183"/>
          </a:xfrm>
          <a:custGeom>
            <a:avLst/>
            <a:gdLst/>
            <a:ahLst/>
            <a:cxnLst/>
            <a:rect l="l" t="t" r="r" b="b"/>
            <a:pathLst>
              <a:path w="1624513" h="2128183">
                <a:moveTo>
                  <a:pt x="0" y="0"/>
                </a:moveTo>
                <a:lnTo>
                  <a:pt x="1624513" y="0"/>
                </a:lnTo>
                <a:lnTo>
                  <a:pt x="1624513" y="2128183"/>
                </a:lnTo>
                <a:lnTo>
                  <a:pt x="0" y="212818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54" name="Freeform 14">
            <a:extLst>
              <a:ext uri="{FF2B5EF4-FFF2-40B4-BE49-F238E27FC236}">
                <a16:creationId xmlns:a16="http://schemas.microsoft.com/office/drawing/2014/main" id="{AF7F1F63-60AE-D962-229D-A92CFA6CEBD8}"/>
              </a:ext>
            </a:extLst>
          </p:cNvPr>
          <p:cNvSpPr/>
          <p:nvPr/>
        </p:nvSpPr>
        <p:spPr>
          <a:xfrm rot="-1411239">
            <a:off x="13266275" y="8111653"/>
            <a:ext cx="1758832" cy="2086643"/>
          </a:xfrm>
          <a:custGeom>
            <a:avLst/>
            <a:gdLst/>
            <a:ahLst/>
            <a:cxnLst/>
            <a:rect l="l" t="t" r="r" b="b"/>
            <a:pathLst>
              <a:path w="1758832" h="2086643">
                <a:moveTo>
                  <a:pt x="0" y="0"/>
                </a:moveTo>
                <a:lnTo>
                  <a:pt x="1758831" y="0"/>
                </a:lnTo>
                <a:lnTo>
                  <a:pt x="1758831" y="2086643"/>
                </a:lnTo>
                <a:lnTo>
                  <a:pt x="0" y="2086643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56" name="TextBox 21">
            <a:extLst>
              <a:ext uri="{FF2B5EF4-FFF2-40B4-BE49-F238E27FC236}">
                <a16:creationId xmlns:a16="http://schemas.microsoft.com/office/drawing/2014/main" id="{B13BF359-5906-6D2D-EA38-CB4867E142C0}"/>
              </a:ext>
            </a:extLst>
          </p:cNvPr>
          <p:cNvSpPr txBox="1"/>
          <p:nvPr/>
        </p:nvSpPr>
        <p:spPr>
          <a:xfrm>
            <a:off x="825217" y="7267861"/>
            <a:ext cx="1092766" cy="522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3"/>
              </a:lnSpc>
              <a:spcBef>
                <a:spcPct val="0"/>
              </a:spcBef>
            </a:pPr>
            <a:r>
              <a:rPr lang="en-US" sz="3059" b="1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Gafas</a:t>
            </a:r>
          </a:p>
        </p:txBody>
      </p:sp>
      <p:sp>
        <p:nvSpPr>
          <p:cNvPr id="57" name="TextBox 16">
            <a:extLst>
              <a:ext uri="{FF2B5EF4-FFF2-40B4-BE49-F238E27FC236}">
                <a16:creationId xmlns:a16="http://schemas.microsoft.com/office/drawing/2014/main" id="{3C66C9F8-68C7-D0B1-AE7C-ECBCAFBEA388}"/>
              </a:ext>
            </a:extLst>
          </p:cNvPr>
          <p:cNvSpPr txBox="1"/>
          <p:nvPr/>
        </p:nvSpPr>
        <p:spPr>
          <a:xfrm>
            <a:off x="5731260" y="2558175"/>
            <a:ext cx="3882495" cy="522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3"/>
              </a:lnSpc>
              <a:spcBef>
                <a:spcPct val="0"/>
              </a:spcBef>
            </a:pPr>
            <a:r>
              <a:rPr lang="en-US" sz="3059" b="1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Arduino Nano</a:t>
            </a:r>
          </a:p>
        </p:txBody>
      </p:sp>
      <p:sp>
        <p:nvSpPr>
          <p:cNvPr id="58" name="TextBox 18">
            <a:extLst>
              <a:ext uri="{FF2B5EF4-FFF2-40B4-BE49-F238E27FC236}">
                <a16:creationId xmlns:a16="http://schemas.microsoft.com/office/drawing/2014/main" id="{0B68EDF3-57A3-C2F0-347C-D26646CE52A4}"/>
              </a:ext>
            </a:extLst>
          </p:cNvPr>
          <p:cNvSpPr txBox="1"/>
          <p:nvPr/>
        </p:nvSpPr>
        <p:spPr>
          <a:xfrm>
            <a:off x="2030381" y="7224971"/>
            <a:ext cx="3927541" cy="522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3"/>
              </a:lnSpc>
              <a:spcBef>
                <a:spcPct val="0"/>
              </a:spcBef>
            </a:pPr>
            <a:r>
              <a:rPr lang="es-CO" sz="3059" b="1" noProof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Buzzer</a:t>
            </a:r>
            <a:r>
              <a:rPr lang="es-CO" sz="3059" b="1" noProof="0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 activo</a:t>
            </a:r>
          </a:p>
        </p:txBody>
      </p:sp>
      <p:sp>
        <p:nvSpPr>
          <p:cNvPr id="59" name="TextBox 20">
            <a:extLst>
              <a:ext uri="{FF2B5EF4-FFF2-40B4-BE49-F238E27FC236}">
                <a16:creationId xmlns:a16="http://schemas.microsoft.com/office/drawing/2014/main" id="{1F8E70E2-554B-4F66-B1C1-FAD3F35FD9D6}"/>
              </a:ext>
            </a:extLst>
          </p:cNvPr>
          <p:cNvSpPr txBox="1"/>
          <p:nvPr/>
        </p:nvSpPr>
        <p:spPr>
          <a:xfrm>
            <a:off x="14607697" y="7380590"/>
            <a:ext cx="4075500" cy="522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3"/>
              </a:lnSpc>
              <a:spcBef>
                <a:spcPct val="0"/>
              </a:spcBef>
            </a:pPr>
            <a:r>
              <a:rPr lang="es-CO" sz="3059" b="1" noProof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Interruptor</a:t>
            </a:r>
          </a:p>
        </p:txBody>
      </p:sp>
      <p:sp>
        <p:nvSpPr>
          <p:cNvPr id="60" name="TextBox 22">
            <a:extLst>
              <a:ext uri="{FF2B5EF4-FFF2-40B4-BE49-F238E27FC236}">
                <a16:creationId xmlns:a16="http://schemas.microsoft.com/office/drawing/2014/main" id="{44067B56-88F1-0507-984A-65F7484A1F98}"/>
              </a:ext>
            </a:extLst>
          </p:cNvPr>
          <p:cNvSpPr txBox="1"/>
          <p:nvPr/>
        </p:nvSpPr>
        <p:spPr>
          <a:xfrm>
            <a:off x="13414120" y="7359138"/>
            <a:ext cx="1316569" cy="522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3"/>
              </a:lnSpc>
              <a:spcBef>
                <a:spcPct val="0"/>
              </a:spcBef>
            </a:pPr>
            <a:r>
              <a:rPr lang="es-CO" sz="3059" b="1" noProof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Cables</a:t>
            </a:r>
          </a:p>
        </p:txBody>
      </p:sp>
      <p:sp>
        <p:nvSpPr>
          <p:cNvPr id="61" name="TextBox 19">
            <a:extLst>
              <a:ext uri="{FF2B5EF4-FFF2-40B4-BE49-F238E27FC236}">
                <a16:creationId xmlns:a16="http://schemas.microsoft.com/office/drawing/2014/main" id="{ACE98771-961D-0368-D7AC-5B13F63DDB6D}"/>
              </a:ext>
            </a:extLst>
          </p:cNvPr>
          <p:cNvSpPr txBox="1"/>
          <p:nvPr/>
        </p:nvSpPr>
        <p:spPr>
          <a:xfrm>
            <a:off x="2297951" y="8855012"/>
            <a:ext cx="2959849" cy="826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2"/>
              </a:lnSpc>
            </a:pPr>
            <a:r>
              <a:rPr lang="es-CO" sz="3060" b="1" noProof="0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Sensor ultra Sonido</a:t>
            </a:r>
          </a:p>
        </p:txBody>
      </p:sp>
      <p:sp>
        <p:nvSpPr>
          <p:cNvPr id="62" name="TextBox 23">
            <a:extLst>
              <a:ext uri="{FF2B5EF4-FFF2-40B4-BE49-F238E27FC236}">
                <a16:creationId xmlns:a16="http://schemas.microsoft.com/office/drawing/2014/main" id="{E63B6483-FA42-8803-5FE0-6D6CEDD82FD8}"/>
              </a:ext>
            </a:extLst>
          </p:cNvPr>
          <p:cNvSpPr txBox="1"/>
          <p:nvPr/>
        </p:nvSpPr>
        <p:spPr>
          <a:xfrm>
            <a:off x="13462159" y="3907974"/>
            <a:ext cx="3927541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2"/>
              </a:lnSpc>
            </a:pPr>
            <a:r>
              <a:rPr lang="es-CO" sz="3059" b="1" noProof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Batería de litio recargable</a:t>
            </a:r>
          </a:p>
        </p:txBody>
      </p:sp>
      <p:sp>
        <p:nvSpPr>
          <p:cNvPr id="63" name="TextBox 24">
            <a:extLst>
              <a:ext uri="{FF2B5EF4-FFF2-40B4-BE49-F238E27FC236}">
                <a16:creationId xmlns:a16="http://schemas.microsoft.com/office/drawing/2014/main" id="{5A1932A6-483D-D2D8-4D68-887EBC4F243D}"/>
              </a:ext>
            </a:extLst>
          </p:cNvPr>
          <p:cNvSpPr txBox="1"/>
          <p:nvPr/>
        </p:nvSpPr>
        <p:spPr>
          <a:xfrm>
            <a:off x="9313004" y="2270012"/>
            <a:ext cx="3927541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2"/>
              </a:lnSpc>
            </a:pPr>
            <a:r>
              <a:rPr lang="es-CO" sz="3059" b="1" noProof="0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Módulo </a:t>
            </a:r>
          </a:p>
          <a:p>
            <a:pPr algn="ctr">
              <a:lnSpc>
                <a:spcPts val="3182"/>
              </a:lnSpc>
            </a:pPr>
            <a:r>
              <a:rPr lang="es-CO" sz="3059" b="1" noProof="0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SM5308</a:t>
            </a:r>
          </a:p>
        </p:txBody>
      </p:sp>
      <p:sp>
        <p:nvSpPr>
          <p:cNvPr id="64" name="TextBox 25">
            <a:extLst>
              <a:ext uri="{FF2B5EF4-FFF2-40B4-BE49-F238E27FC236}">
                <a16:creationId xmlns:a16="http://schemas.microsoft.com/office/drawing/2014/main" id="{17179615-80E3-855B-F584-4FCE577D5DDF}"/>
              </a:ext>
            </a:extLst>
          </p:cNvPr>
          <p:cNvSpPr txBox="1"/>
          <p:nvPr/>
        </p:nvSpPr>
        <p:spPr>
          <a:xfrm>
            <a:off x="15166586" y="8741560"/>
            <a:ext cx="2860134" cy="8268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2"/>
              </a:lnSpc>
            </a:pPr>
            <a:r>
              <a:rPr lang="es-CO" sz="3059" b="1" noProof="0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Resistencia </a:t>
            </a:r>
          </a:p>
          <a:p>
            <a:pPr algn="ctr">
              <a:lnSpc>
                <a:spcPts val="3182"/>
              </a:lnSpc>
            </a:pPr>
            <a:r>
              <a:rPr lang="es-CO" sz="3059" b="1" noProof="0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220 </a:t>
            </a:r>
            <a:r>
              <a:rPr lang="es-CO" sz="3059" b="1" noProof="0" dirty="0" err="1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ohms</a:t>
            </a:r>
            <a:endParaRPr lang="es-CO" sz="3059" b="1" noProof="0" dirty="0">
              <a:solidFill>
                <a:srgbClr val="111521"/>
              </a:solidFill>
              <a:latin typeface="Aptos Display" panose="020B0004020202020204" pitchFamily="34" charset="0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4" name="Imagen 3" descr="Imagen que contiene lentes de sol&#10;&#10;El contenido generado por IA puede ser incorrecto.">
            <a:extLst>
              <a:ext uri="{FF2B5EF4-FFF2-40B4-BE49-F238E27FC236}">
                <a16:creationId xmlns:a16="http://schemas.microsoft.com/office/drawing/2014/main" id="{77652854-0A25-71D6-1676-804E19433C4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55357" y1="57031" x2="58929" y2="48958"/>
                        <a14:foregroundMark x1="56696" y1="59896" x2="63393" y2="51823"/>
                        <a14:foregroundMark x1="41964" y1="45573" x2="49107" y2="61198"/>
                        <a14:foregroundMark x1="49107" y1="61198" x2="50446" y2="60938"/>
                        <a14:foregroundMark x1="39732" y1="49609" x2="41518" y2="558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753" y="3980507"/>
            <a:ext cx="9427231" cy="5780247"/>
          </a:xfrm>
          <a:prstGeom prst="rect">
            <a:avLst/>
          </a:prstGeom>
        </p:spPr>
      </p:pic>
      <p:sp>
        <p:nvSpPr>
          <p:cNvPr id="5" name="TextBox 19">
            <a:extLst>
              <a:ext uri="{FF2B5EF4-FFF2-40B4-BE49-F238E27FC236}">
                <a16:creationId xmlns:a16="http://schemas.microsoft.com/office/drawing/2014/main" id="{B0F77E0E-C391-4697-EC26-C0858ED539BB}"/>
              </a:ext>
            </a:extLst>
          </p:cNvPr>
          <p:cNvSpPr txBox="1"/>
          <p:nvPr/>
        </p:nvSpPr>
        <p:spPr>
          <a:xfrm>
            <a:off x="7446903" y="8474756"/>
            <a:ext cx="3330826" cy="8268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2"/>
              </a:lnSpc>
            </a:pPr>
            <a:r>
              <a:rPr lang="es-CO" sz="3060" b="1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G</a:t>
            </a:r>
            <a:r>
              <a:rPr lang="es-CO" sz="3060" b="1" noProof="0" dirty="0" err="1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afas</a:t>
            </a:r>
            <a:r>
              <a:rPr lang="es-CO" sz="3060" b="1" noProof="0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 de detección</a:t>
            </a:r>
          </a:p>
          <a:p>
            <a:pPr algn="ctr">
              <a:lnSpc>
                <a:spcPts val="3182"/>
              </a:lnSpc>
            </a:pPr>
            <a:r>
              <a:rPr lang="es-CO" sz="3060" b="1" noProof="0" dirty="0">
                <a:solidFill>
                  <a:srgbClr val="111521"/>
                </a:solidFill>
                <a:latin typeface="Aptos Display" panose="020B0004020202020204" pitchFamily="34" charset="0"/>
                <a:ea typeface="Montserrat Medium"/>
                <a:cs typeface="Montserrat Medium"/>
                <a:sym typeface="Montserrat Medium"/>
              </a:rPr>
              <a:t>de proximidad</a:t>
            </a:r>
          </a:p>
        </p:txBody>
      </p:sp>
      <p:pic>
        <p:nvPicPr>
          <p:cNvPr id="1026" name="Picture 2" descr="ilustración de vector de icono de línea de transporte de materiales de  construcción 9996335 Vector en Vecteezy">
            <a:extLst>
              <a:ext uri="{FF2B5EF4-FFF2-40B4-BE49-F238E27FC236}">
                <a16:creationId xmlns:a16="http://schemas.microsoft.com/office/drawing/2014/main" id="{FFF7D732-D61B-25BC-ACDF-0EF2EB112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75" y="994969"/>
            <a:ext cx="3143845" cy="314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16">
            <a:extLst>
              <a:ext uri="{FF2B5EF4-FFF2-40B4-BE49-F238E27FC236}">
                <a16:creationId xmlns:a16="http://schemas.microsoft.com/office/drawing/2014/main" id="{FDA3CEA9-BED8-D020-93A7-64EA799E66FC}"/>
              </a:ext>
            </a:extLst>
          </p:cNvPr>
          <p:cNvSpPr txBox="1"/>
          <p:nvPr/>
        </p:nvSpPr>
        <p:spPr>
          <a:xfrm>
            <a:off x="611374" y="735746"/>
            <a:ext cx="3882495" cy="569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3"/>
              </a:lnSpc>
              <a:spcBef>
                <a:spcPct val="0"/>
              </a:spcBef>
            </a:pPr>
            <a:r>
              <a:rPr lang="en-US" sz="4400" b="1" dirty="0">
                <a:solidFill>
                  <a:srgbClr val="111521"/>
                </a:solidFill>
                <a:latin typeface="Aptos Black" panose="020B0004020202020204" pitchFamily="34" charset="0"/>
                <a:ea typeface="Montserrat Medium"/>
                <a:cs typeface="Montserrat Medium"/>
                <a:sym typeface="Montserrat Medium"/>
              </a:rPr>
              <a:t>MATERIALES</a:t>
            </a:r>
          </a:p>
        </p:txBody>
      </p:sp>
    </p:spTree>
    <p:extLst>
      <p:ext uri="{BB962C8B-B14F-4D97-AF65-F5344CB8AC3E}">
        <p14:creationId xmlns:p14="http://schemas.microsoft.com/office/powerpoint/2010/main" val="725470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>
            <a:off x="-76200" y="0"/>
            <a:ext cx="18364200" cy="10287000"/>
          </a:xfrm>
          <a:custGeom>
            <a:avLst/>
            <a:gdLst/>
            <a:ahLst/>
            <a:cxnLst/>
            <a:rect l="l" t="t" r="r" b="b"/>
            <a:pathLst>
              <a:path w="10695753" h="6661208">
                <a:moveTo>
                  <a:pt x="0" y="0"/>
                </a:moveTo>
                <a:lnTo>
                  <a:pt x="10695752" y="0"/>
                </a:lnTo>
                <a:lnTo>
                  <a:pt x="10695752" y="6661208"/>
                </a:lnTo>
                <a:lnTo>
                  <a:pt x="0" y="66612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573" t="-4113" r="-410" b="-11338"/>
            </a:stretch>
          </a:blipFill>
        </p:spPr>
        <p:txBody>
          <a:bodyPr/>
          <a:lstStyle/>
          <a:p>
            <a:endParaRPr lang="es-CO" dirty="0">
              <a:solidFill>
                <a:srgbClr val="111521"/>
              </a:solidFill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81000" y="495300"/>
            <a:ext cx="9567459" cy="7400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706"/>
              </a:lnSpc>
            </a:pPr>
            <a:r>
              <a:rPr lang="en-US" sz="5400" b="1" dirty="0">
                <a:solidFill>
                  <a:srgbClr val="111521"/>
                </a:solidFill>
                <a:latin typeface="Aptos Black" panose="020B0004020202020204" pitchFamily="34" charset="0"/>
                <a:ea typeface="Prachason Neue Expanded Bold"/>
                <a:cs typeface="Prachason Neue Expanded Bold" panose="020B0604020202020204" charset="-34"/>
                <a:sym typeface="Prachason Neue Expanded Bold"/>
              </a:rPr>
              <a:t>ESQUEMA DE CONEXIONES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E9C3C-0CED-08BB-1EEE-F35EA8F1F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8B20C7BB-C616-451F-B059-297955B3F0EC}"/>
              </a:ext>
            </a:extLst>
          </p:cNvPr>
          <p:cNvSpPr txBox="1"/>
          <p:nvPr/>
        </p:nvSpPr>
        <p:spPr>
          <a:xfrm>
            <a:off x="422868" y="440885"/>
            <a:ext cx="10473732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10"/>
              </a:lnSpc>
            </a:pPr>
            <a:r>
              <a:rPr lang="en-US" sz="5849" b="1" dirty="0">
                <a:solidFill>
                  <a:srgbClr val="111521"/>
                </a:solidFill>
                <a:latin typeface="Aptos Black" panose="020B0004020202020204" pitchFamily="34" charset="0"/>
                <a:ea typeface="Prachason Neue Expanded Bold"/>
                <a:cs typeface="Prachason Neue Expanded Bold"/>
                <a:sym typeface="Prachason Neue Expanded Bold"/>
              </a:rPr>
              <a:t>PASO A PASO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988FFC31-78C7-22B7-9598-54BB634551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2798961"/>
              </p:ext>
            </p:extLst>
          </p:nvPr>
        </p:nvGraphicFramePr>
        <p:xfrm>
          <a:off x="446930" y="1304963"/>
          <a:ext cx="17383869" cy="89820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Gráfico 6" descr="Insignia 1 con relleno sólido">
            <a:extLst>
              <a:ext uri="{FF2B5EF4-FFF2-40B4-BE49-F238E27FC236}">
                <a16:creationId xmlns:a16="http://schemas.microsoft.com/office/drawing/2014/main" id="{86F57A2B-801C-5B8F-3364-D0671FEEE5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6800" y="1943100"/>
            <a:ext cx="504000" cy="504000"/>
          </a:xfrm>
          <a:prstGeom prst="rect">
            <a:avLst/>
          </a:prstGeom>
        </p:spPr>
      </p:pic>
      <p:pic>
        <p:nvPicPr>
          <p:cNvPr id="18" name="Gráfico 17" descr="Insignia con relleno sólido">
            <a:extLst>
              <a:ext uri="{FF2B5EF4-FFF2-40B4-BE49-F238E27FC236}">
                <a16:creationId xmlns:a16="http://schemas.microsoft.com/office/drawing/2014/main" id="{1ECD58D1-3E8E-F1A3-B200-E5A26FD197F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419600" y="1943100"/>
            <a:ext cx="504000" cy="504000"/>
          </a:xfrm>
          <a:prstGeom prst="rect">
            <a:avLst/>
          </a:prstGeom>
        </p:spPr>
      </p:pic>
      <p:pic>
        <p:nvPicPr>
          <p:cNvPr id="20" name="Gráfico 19" descr="Insignia 3 con relleno sólido">
            <a:extLst>
              <a:ext uri="{FF2B5EF4-FFF2-40B4-BE49-F238E27FC236}">
                <a16:creationId xmlns:a16="http://schemas.microsoft.com/office/drawing/2014/main" id="{A3C7F399-EF0F-EE89-2394-E0597318811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772399" y="1943100"/>
            <a:ext cx="504000" cy="504000"/>
          </a:xfrm>
          <a:prstGeom prst="rect">
            <a:avLst/>
          </a:prstGeom>
        </p:spPr>
      </p:pic>
      <p:pic>
        <p:nvPicPr>
          <p:cNvPr id="22" name="Gráfico 21" descr="Insignia 4 con relleno sólido">
            <a:extLst>
              <a:ext uri="{FF2B5EF4-FFF2-40B4-BE49-F238E27FC236}">
                <a16:creationId xmlns:a16="http://schemas.microsoft.com/office/drawing/2014/main" id="{68D3AB01-482F-AA52-1EF1-CD3B27A0921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125198" y="1943100"/>
            <a:ext cx="504000" cy="504000"/>
          </a:xfrm>
          <a:prstGeom prst="rect">
            <a:avLst/>
          </a:prstGeom>
        </p:spPr>
      </p:pic>
      <p:pic>
        <p:nvPicPr>
          <p:cNvPr id="24" name="Gráfico 23" descr="Insignia 5 con relleno sólido">
            <a:extLst>
              <a:ext uri="{FF2B5EF4-FFF2-40B4-BE49-F238E27FC236}">
                <a16:creationId xmlns:a16="http://schemas.microsoft.com/office/drawing/2014/main" id="{C6C3F33B-4AA5-B66E-A59F-B599AC25EF8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4477997" y="1943100"/>
            <a:ext cx="504000" cy="5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79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7019637-21F4-4124-8594-78EAD476EF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17019637-21F4-4124-8594-78EAD476EF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9B3C29-FE83-427C-9269-57016B8BA0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dgm id="{779B3C29-FE83-427C-9269-57016B8BA0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296BD93-6E04-499B-B66F-D7FDF87509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8296BD93-6E04-499B-B66F-D7FDF87509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1020D95-BD9D-4FE0-9321-22C059FD2D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F1020D95-BD9D-4FE0-9321-22C059FD2D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B776D88-7A4C-41F8-9303-76AEF935CE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AB776D88-7A4C-41F8-9303-76AEF935CE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A33BCC8-1611-4175-A5E1-93703BEA56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graphicEl>
                                              <a:dgm id="{EA33BCC8-1611-4175-A5E1-93703BEA56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9A40477-8939-44C3-B6DE-E5EC1FA6C8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graphicEl>
                                              <a:dgm id="{29A40477-8939-44C3-B6DE-E5EC1FA6C8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A5AA043-D80B-436A-8BD0-4EE8F9A71F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graphicEl>
                                              <a:dgm id="{CA5AA043-D80B-436A-8BD0-4EE8F9A71F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B7F1AE0-34EA-4EC9-9695-96230B8477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graphicEl>
                                              <a:dgm id="{8B7F1AE0-34EA-4EC9-9695-96230B8477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57D8DEA-11E6-40AB-8AB1-D3C011A6E5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graphicEl>
                                              <a:dgm id="{857D8DEA-11E6-40AB-8AB1-D3C011A6E5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9C71C0C-B3ED-48DD-800B-29D416D99C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graphicEl>
                                              <a:dgm id="{B9C71C0C-B3ED-48DD-800B-29D416D99C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533400" y="876300"/>
            <a:ext cx="10620564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8"/>
              </a:lnSpc>
            </a:pPr>
            <a:r>
              <a:rPr lang="en-US" sz="5400" b="1" dirty="0">
                <a:solidFill>
                  <a:srgbClr val="111521"/>
                </a:solidFill>
                <a:latin typeface="Aptos Black" panose="020B0004020202020204" pitchFamily="34" charset="0"/>
                <a:ea typeface="Prachason Neue Expanded Bold"/>
                <a:cs typeface="Prachason Neue Expanded Bold"/>
                <a:sym typeface="Prachason Neue Expanded Bold"/>
              </a:rPr>
              <a:t>CÓDIGO DEL PROYECTO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8938" y="2019300"/>
            <a:ext cx="15837462" cy="464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81"/>
              </a:lnSpc>
            </a:pPr>
            <a:r>
              <a:rPr lang="en-US" sz="2800" dirty="0">
                <a:solidFill>
                  <a:srgbClr val="111521"/>
                </a:solidFill>
                <a:latin typeface="Aptos Display" panose="020B0004020202020204" pitchFamily="34" charset="0"/>
                <a:ea typeface="Montserrat"/>
                <a:cs typeface="Montserrat"/>
                <a:sym typeface="Montserrat"/>
              </a:rPr>
              <a:t>https://app.arduino.cc/sketches/854694a7-0d56-4d33-9bba-63e42eb5f84d?view-mode=preview </a:t>
            </a:r>
          </a:p>
        </p:txBody>
      </p:sp>
      <p:sp>
        <p:nvSpPr>
          <p:cNvPr id="4" name="TextBox 6"/>
          <p:cNvSpPr txBox="1"/>
          <p:nvPr/>
        </p:nvSpPr>
        <p:spPr>
          <a:xfrm>
            <a:off x="533400" y="3619500"/>
            <a:ext cx="10620564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8"/>
              </a:lnSpc>
            </a:pPr>
            <a:r>
              <a:rPr lang="en-US" sz="5400" b="1" dirty="0">
                <a:solidFill>
                  <a:srgbClr val="111521"/>
                </a:solidFill>
                <a:latin typeface="Aptos Black" panose="020B0004020202020204" pitchFamily="34" charset="0"/>
                <a:ea typeface="Prachason Neue Expanded Bold"/>
                <a:cs typeface="Prachason Neue Expanded Bold"/>
                <a:sym typeface="Prachason Neue Expanded Bold"/>
              </a:rPr>
              <a:t>Link del video de YouTube</a:t>
            </a:r>
          </a:p>
        </p:txBody>
      </p:sp>
      <p:sp>
        <p:nvSpPr>
          <p:cNvPr id="5" name="TextBox 7"/>
          <p:cNvSpPr txBox="1"/>
          <p:nvPr/>
        </p:nvSpPr>
        <p:spPr>
          <a:xfrm>
            <a:off x="1078938" y="4686300"/>
            <a:ext cx="15837462" cy="464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81"/>
              </a:lnSpc>
            </a:pPr>
            <a:r>
              <a:rPr lang="en-US" sz="2800" dirty="0">
                <a:solidFill>
                  <a:srgbClr val="111521"/>
                </a:solidFill>
                <a:latin typeface="Aptos Display" panose="020B0004020202020204" pitchFamily="34" charset="0"/>
                <a:ea typeface="Montserrat"/>
                <a:cs typeface="Montserrat"/>
                <a:sym typeface="Montserrat"/>
              </a:rPr>
              <a:t>https://youtu.be/G-rosUWGhHM?si=hQp2_Gek6BBW9web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2209800" y="2019300"/>
            <a:ext cx="13614941" cy="5968638"/>
          </a:xfrm>
          <a:custGeom>
            <a:avLst/>
            <a:gdLst/>
            <a:ahLst/>
            <a:cxnLst/>
            <a:rect l="l" t="t" r="r" b="b"/>
            <a:pathLst>
              <a:path w="3696784" h="1377890">
                <a:moveTo>
                  <a:pt x="8274" y="0"/>
                </a:moveTo>
                <a:lnTo>
                  <a:pt x="3688511" y="0"/>
                </a:lnTo>
                <a:cubicBezTo>
                  <a:pt x="3690705" y="0"/>
                  <a:pt x="3692809" y="872"/>
                  <a:pt x="3694361" y="2423"/>
                </a:cubicBezTo>
                <a:cubicBezTo>
                  <a:pt x="3695912" y="3975"/>
                  <a:pt x="3696784" y="6079"/>
                  <a:pt x="3696784" y="8274"/>
                </a:cubicBezTo>
                <a:lnTo>
                  <a:pt x="3696784" y="1369616"/>
                </a:lnTo>
                <a:cubicBezTo>
                  <a:pt x="3696784" y="1371811"/>
                  <a:pt x="3695912" y="1373915"/>
                  <a:pt x="3694361" y="1375467"/>
                </a:cubicBezTo>
                <a:cubicBezTo>
                  <a:pt x="3692809" y="1377018"/>
                  <a:pt x="3690705" y="1377890"/>
                  <a:pt x="3688511" y="1377890"/>
                </a:cubicBezTo>
                <a:lnTo>
                  <a:pt x="8274" y="1377890"/>
                </a:lnTo>
                <a:cubicBezTo>
                  <a:pt x="6079" y="1377890"/>
                  <a:pt x="3975" y="1377018"/>
                  <a:pt x="2423" y="1375467"/>
                </a:cubicBezTo>
                <a:cubicBezTo>
                  <a:pt x="872" y="1373915"/>
                  <a:pt x="0" y="1371811"/>
                  <a:pt x="0" y="1369616"/>
                </a:cubicBezTo>
                <a:lnTo>
                  <a:pt x="0" y="8274"/>
                </a:lnTo>
                <a:cubicBezTo>
                  <a:pt x="0" y="6079"/>
                  <a:pt x="872" y="3975"/>
                  <a:pt x="2423" y="2423"/>
                </a:cubicBezTo>
                <a:cubicBezTo>
                  <a:pt x="3975" y="872"/>
                  <a:pt x="6079" y="0"/>
                  <a:pt x="8274" y="0"/>
                </a:cubicBezTo>
                <a:close/>
              </a:path>
            </a:pathLst>
          </a:custGeom>
          <a:solidFill>
            <a:srgbClr val="D9D9D9"/>
          </a:solidFill>
          <a:ln cap="sq">
            <a:noFill/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s-CO" b="1">
              <a:solidFill>
                <a:srgbClr val="111521"/>
              </a:solidFill>
              <a:latin typeface="Aptos Display" panose="020B0004020202020204" pitchFamily="34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743200" y="2568387"/>
            <a:ext cx="12126856" cy="5463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6591" lvl="1" indent="-238295" algn="l">
              <a:lnSpc>
                <a:spcPts val="3090"/>
              </a:lnSpc>
              <a:buFont typeface="Arial"/>
              <a:buChar char="•"/>
            </a:pP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[1] Arduino, “Arduino Nano —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TechnicalSpecifications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,” Arduino.cc, 2024. [En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línea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]. Disponible en: https://www.arduino.cc/en/Guide/ArduinoNano [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Consultado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: 18 de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octubre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de 2025].</a:t>
            </a:r>
          </a:p>
          <a:p>
            <a:pPr algn="l">
              <a:lnSpc>
                <a:spcPts val="3090"/>
              </a:lnSpc>
            </a:pPr>
            <a:endParaRPr lang="en-US" sz="2207" dirty="0">
              <a:solidFill>
                <a:srgbClr val="1115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76591" lvl="1" indent="-238295" algn="l">
              <a:lnSpc>
                <a:spcPts val="3090"/>
              </a:lnSpc>
              <a:buFont typeface="Arial"/>
              <a:buChar char="•"/>
            </a:pP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[2] S. S. Pathak y V. A. Pawar, “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ObstacleDetection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and Alert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Systemfor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VisuallyImpaired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People Using Arduino,” International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Journalof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Innovative Research in Computer and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CommunicationEngineering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(IJIRCCE), vol. 9, no. 3, pp. 2045–2050, 2021.</a:t>
            </a:r>
          </a:p>
          <a:p>
            <a:pPr algn="l">
              <a:lnSpc>
                <a:spcPts val="3090"/>
              </a:lnSpc>
            </a:pPr>
            <a:endParaRPr lang="en-US" sz="2207" dirty="0">
              <a:solidFill>
                <a:srgbClr val="1115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76591" lvl="1" indent="-238295" algn="l">
              <a:lnSpc>
                <a:spcPts val="3090"/>
              </a:lnSpc>
              <a:buFont typeface="Arial"/>
              <a:buChar char="•"/>
            </a:pP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[3] H. Singh, M. Kaur y A. Sharma, “Design and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Implementationof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Ultrasonic Sensor Based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DistanceMeasurementSystem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Using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Arduino,”International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Journalof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AdvancedResearch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in Electronics and </a:t>
            </a:r>
            <a:r>
              <a:rPr lang="en-US" sz="2207" dirty="0" err="1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CommunicationEngineering</a:t>
            </a:r>
            <a:r>
              <a:rPr lang="en-US" sz="2207" dirty="0">
                <a:solidFill>
                  <a:srgbClr val="111521"/>
                </a:solidFill>
                <a:latin typeface="Montserrat"/>
                <a:ea typeface="Montserrat"/>
                <a:cs typeface="Montserrat"/>
                <a:sym typeface="Montserrat"/>
              </a:rPr>
              <a:t> (IJARECE), vol. 8, no. 5, pp. 476–480, 2019.</a:t>
            </a:r>
          </a:p>
          <a:p>
            <a:pPr algn="l">
              <a:lnSpc>
                <a:spcPts val="2297"/>
              </a:lnSpc>
            </a:pPr>
            <a:endParaRPr lang="en-US" sz="2207" dirty="0">
              <a:solidFill>
                <a:srgbClr val="1115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81000" y="476602"/>
            <a:ext cx="8001000" cy="1002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135"/>
              </a:lnSpc>
            </a:pPr>
            <a:r>
              <a:rPr lang="en-US" sz="5800" b="1" dirty="0">
                <a:solidFill>
                  <a:srgbClr val="111521"/>
                </a:solidFill>
                <a:latin typeface="Prachason Neue Expanded Bold"/>
                <a:ea typeface="Prachason Neue Expanded Bold"/>
                <a:cs typeface="Prachason Neue Expanded Bold"/>
                <a:sym typeface="Prachason Neue Expanded Bold"/>
              </a:rPr>
              <a:t>REFERENCIAS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456</Words>
  <Application>Microsoft Office PowerPoint</Application>
  <PresentationFormat>Personalizado</PresentationFormat>
  <Paragraphs>43</Paragraphs>
  <Slides>7</Slides>
  <Notes>1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presentacion trabajo final.</dc:title>
  <dc:creator>ECOPETROL</dc:creator>
  <cp:lastModifiedBy>Santiago Stiven Rodriguez Jimenez</cp:lastModifiedBy>
  <cp:revision>81</cp:revision>
  <dcterms:created xsi:type="dcterms:W3CDTF">2006-08-16T00:00:00Z</dcterms:created>
  <dcterms:modified xsi:type="dcterms:W3CDTF">2025-11-11T19:34:52Z</dcterms:modified>
  <dc:identifier>DAG29Iv4mUs</dc:identifier>
</cp:coreProperties>
</file>

<file path=docProps/thumbnail.jpeg>
</file>